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4" r:id="rId4"/>
  </p:sldMasterIdLst>
  <p:notesMasterIdLst>
    <p:notesMasterId r:id="rId39"/>
  </p:notesMasterIdLst>
  <p:sldIdLst>
    <p:sldId id="288" r:id="rId5"/>
    <p:sldId id="585" r:id="rId6"/>
    <p:sldId id="332" r:id="rId7"/>
    <p:sldId id="563" r:id="rId8"/>
    <p:sldId id="726" r:id="rId9"/>
    <p:sldId id="564" r:id="rId10"/>
    <p:sldId id="655" r:id="rId11"/>
    <p:sldId id="656" r:id="rId12"/>
    <p:sldId id="657" r:id="rId13"/>
    <p:sldId id="658" r:id="rId14"/>
    <p:sldId id="725" r:id="rId15"/>
    <p:sldId id="724" r:id="rId16"/>
    <p:sldId id="659" r:id="rId17"/>
    <p:sldId id="660" r:id="rId18"/>
    <p:sldId id="673" r:id="rId19"/>
    <p:sldId id="670" r:id="rId20"/>
    <p:sldId id="727" r:id="rId21"/>
    <p:sldId id="676" r:id="rId22"/>
    <p:sldId id="663" r:id="rId23"/>
    <p:sldId id="664" r:id="rId24"/>
    <p:sldId id="728" r:id="rId25"/>
    <p:sldId id="677" r:id="rId26"/>
    <p:sldId id="678" r:id="rId27"/>
    <p:sldId id="680" r:id="rId28"/>
    <p:sldId id="681" r:id="rId29"/>
    <p:sldId id="682" r:id="rId30"/>
    <p:sldId id="665" r:id="rId31"/>
    <p:sldId id="683" r:id="rId32"/>
    <p:sldId id="684" r:id="rId33"/>
    <p:sldId id="666" r:id="rId34"/>
    <p:sldId id="667" r:id="rId35"/>
    <p:sldId id="685" r:id="rId36"/>
    <p:sldId id="668" r:id="rId37"/>
    <p:sldId id="653" r:id="rId38"/>
  </p:sldIdLst>
  <p:sldSz cx="9144000" cy="5143500" type="screen16x9"/>
  <p:notesSz cx="6858000" cy="9144000"/>
  <p:embeddedFontLst>
    <p:embeddedFont>
      <p:font typeface="Berlin Sans FB" panose="020E0602020502020306" pitchFamily="34" charset="0"/>
      <p:regular r:id="rId40"/>
      <p:bold r:id="rId41"/>
    </p:embeddedFont>
    <p:embeddedFont>
      <p:font typeface="Cambria Math" panose="02040503050406030204" pitchFamily="18" charset="0"/>
      <p:regular r:id="rId42"/>
    </p:embeddedFont>
    <p:embeddedFont>
      <p:font typeface="Segoe UI" panose="020B0502040204020203" pitchFamily="34" charset="0"/>
      <p:regular r:id="rId43"/>
      <p:bold r:id="rId44"/>
      <p:italic r:id="rId45"/>
      <p:boldItalic r:id="rId46"/>
    </p:embeddedFont>
    <p:embeddedFont>
      <p:font typeface="Segoe UI Semilight" panose="020B0402040204020203" pitchFamily="34" charset="0"/>
      <p:regular r:id="rId47"/>
      <p:bold r:id="rId48"/>
      <p:italic r:id="rId49"/>
      <p:boldItalic r:id="rId50"/>
    </p:embeddedFont>
    <p:embeddedFont>
      <p:font typeface="Titillium" panose="020B0604020202020204" charset="0"/>
      <p:regular r:id="rId51"/>
      <p:bold r:id="rId52"/>
      <p:italic r:id="rId53"/>
      <p:boldItalic r:id="rId54"/>
    </p:embeddedFont>
    <p:embeddedFont>
      <p:font typeface="Titillium Web" panose="020B0604020202020204" charset="0"/>
      <p:regular r:id="rId55"/>
      <p:bold r:id="rId56"/>
      <p:italic r:id="rId57"/>
      <p:boldItalic r:id="rId58"/>
    </p:embeddedFont>
    <p:embeddedFont>
      <p:font typeface="Titillium Web SemiBold" panose="020B060402020202020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0DA"/>
    <a:srgbClr val="EEEEEE"/>
    <a:srgbClr val="EE23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0" autoAdjust="0"/>
    <p:restoredTop sz="94605"/>
  </p:normalViewPr>
  <p:slideViewPr>
    <p:cSldViewPr snapToGrid="0" snapToObjects="1">
      <p:cViewPr varScale="1">
        <p:scale>
          <a:sx n="85" d="100"/>
          <a:sy n="85" d="100"/>
        </p:scale>
        <p:origin x="888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61" Type="http://schemas.openxmlformats.org/officeDocument/2006/relationships/font" Target="fonts/font2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5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F2BE6-A5B9-48AB-A003-3CE6493FF0C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3280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8022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626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0836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9780b20c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9780b20c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330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0060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887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2478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3319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0392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13555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9780b20c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9780b20c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4061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2859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2859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3975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3381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85688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637507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356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91540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39800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2122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57457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81868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48552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11089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2925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8293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6072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6957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0176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0059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0939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pert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egnaposto immagine 47"/>
          <p:cNvSpPr>
            <a:spLocks noGrp="1"/>
          </p:cNvSpPr>
          <p:nvPr>
            <p:ph type="pic" sz="quarter" idx="12" hasCustomPrompt="1"/>
          </p:nvPr>
        </p:nvSpPr>
        <p:spPr>
          <a:xfrm>
            <a:off x="7265278" y="3277503"/>
            <a:ext cx="1008062" cy="576263"/>
          </a:xfrm>
          <a:prstGeom prst="rect">
            <a:avLst/>
          </a:prstGeom>
        </p:spPr>
        <p:txBody>
          <a:bodyPr vert="horz"/>
          <a:lstStyle>
            <a:lvl1pPr algn="ctr">
              <a:defRPr>
                <a:latin typeface="+mj-lt"/>
              </a:defRPr>
            </a:lvl1pPr>
          </a:lstStyle>
          <a:p>
            <a:r>
              <a:rPr lang="it-IT"/>
              <a:t>Logo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58924-290B-4696-81FE-EF71602E54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0"/>
            <a:ext cx="9144000" cy="51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14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fi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E8E4F3-79CB-4955-8EFC-ADC411FB63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201"/>
          </a:xfrm>
          <a:prstGeom prst="rect">
            <a:avLst/>
          </a:prstGeom>
        </p:spPr>
      </p:pic>
      <p:sp>
        <p:nvSpPr>
          <p:cNvPr id="8" name="Segnaposto testo 9"/>
          <p:cNvSpPr>
            <a:spLocks noGrp="1"/>
          </p:cNvSpPr>
          <p:nvPr>
            <p:ph type="body" sz="quarter" idx="15" hasCustomPrompt="1"/>
          </p:nvPr>
        </p:nvSpPr>
        <p:spPr>
          <a:xfrm>
            <a:off x="3255036" y="2762503"/>
            <a:ext cx="2630916" cy="53483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2693" baseline="0">
                <a:solidFill>
                  <a:srgbClr val="EE2324"/>
                </a:solidFill>
                <a:latin typeface="+mn-lt"/>
              </a:defRPr>
            </a:lvl1pPr>
          </a:lstStyle>
          <a:p>
            <a:pPr lvl="0"/>
            <a:r>
              <a:rPr lang="it-IT"/>
              <a:t>GRAZIE</a:t>
            </a:r>
          </a:p>
        </p:txBody>
      </p:sp>
      <p:pic>
        <p:nvPicPr>
          <p:cNvPr id="2" name="Immagine 1" descr="reti_el3.png"/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7469" y="1809961"/>
            <a:ext cx="769064" cy="769064"/>
          </a:xfrm>
          <a:prstGeom prst="rect">
            <a:avLst/>
          </a:prstGeom>
        </p:spPr>
      </p:pic>
      <p:sp>
        <p:nvSpPr>
          <p:cNvPr id="17" name="CasellaDiTesto 16"/>
          <p:cNvSpPr txBox="1"/>
          <p:nvPr userDrawn="1"/>
        </p:nvSpPr>
        <p:spPr>
          <a:xfrm>
            <a:off x="3255036" y="4581475"/>
            <a:ext cx="2630916" cy="562027"/>
          </a:xfrm>
          <a:prstGeom prst="rect">
            <a:avLst/>
          </a:prstGeom>
        </p:spPr>
        <p:txBody>
          <a:bodyPr vert="horz" wrap="square" lIns="70372" tIns="35186" rIns="70372" bIns="35186" rtlCol="0">
            <a:noAutofit/>
          </a:bodyPr>
          <a:lstStyle/>
          <a:p>
            <a:pPr algn="ctr" defTabSz="764779">
              <a:defRPr/>
            </a:pPr>
            <a:r>
              <a:rPr lang="it-IT" sz="770">
                <a:solidFill>
                  <a:srgbClr val="8D8479"/>
                </a:solidFill>
                <a:latin typeface="Arial"/>
                <a:cs typeface="Arial"/>
                <a:sym typeface="Univers LT Std 45 Light" charset="0"/>
              </a:rPr>
              <a:t>Via  Dante, 6, 21052 Busto Arsizio VA</a:t>
            </a:r>
          </a:p>
          <a:p>
            <a:pPr algn="ctr" defTabSz="764779">
              <a:defRPr/>
            </a:pPr>
            <a:r>
              <a:rPr lang="it-IT" sz="770">
                <a:solidFill>
                  <a:srgbClr val="8D8479"/>
                </a:solidFill>
                <a:latin typeface="Arial"/>
                <a:cs typeface="Arial"/>
                <a:sym typeface="Univers LT Std 45 Light" charset="0"/>
              </a:rPr>
              <a:t>Tel.: +</a:t>
            </a:r>
            <a:r>
              <a:rPr lang="it-IT" sz="770">
                <a:solidFill>
                  <a:srgbClr val="8D8479"/>
                </a:solidFill>
                <a:latin typeface="+mn-lt"/>
                <a:cs typeface="Arial"/>
                <a:sym typeface="Univers LT Std 45 Light" charset="0"/>
              </a:rPr>
              <a:t>39.0331.357.400</a:t>
            </a:r>
          </a:p>
          <a:p>
            <a:pPr algn="ctr" defTabSz="764779">
              <a:defRPr/>
            </a:pPr>
            <a:r>
              <a:rPr lang="it-IT" sz="770">
                <a:solidFill>
                  <a:srgbClr val="8D8479"/>
                </a:solidFill>
                <a:latin typeface="Arial"/>
                <a:cs typeface="Arial"/>
                <a:sym typeface="Univers LT Std 45 Light" charset="0"/>
              </a:rPr>
              <a:t>Fax: +39.0331.622.869</a:t>
            </a:r>
          </a:p>
          <a:p>
            <a:pPr marL="0" marR="0" indent="0" algn="ctr" defTabSz="351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it-IT" sz="77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3708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8EA08F-365B-402F-8DD4-5B996ABB4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ED455-7623-4E2E-B0C2-41005C586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4BD2F0A-6274-4246-8D50-C9D91815B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CF7BB-B63C-407D-86CA-84C3FEF14ADC}" type="datetimeFigureOut">
              <a:rPr lang="it-IT" smtClean="0"/>
              <a:t>19/09/2020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11FA46-BFA2-4101-AE4C-546BBD3F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48B4CF-81C9-4AAD-BE52-FE03489E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461D9-A29F-47FE-A584-3E0CBF098D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283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5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90" name="Google Shape;190;p53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53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5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5670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 preserve="1">
  <p:cSld name="1_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5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90" name="Google Shape;190;p53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53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5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8770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6CC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2566CC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21" r:id="rId2"/>
    <p:sldLayoutId id="2147483726" r:id="rId3"/>
    <p:sldLayoutId id="2147483727" r:id="rId4"/>
    <p:sldLayoutId id="214748373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EE2324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8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tiff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44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506780" y="2472964"/>
            <a:ext cx="6636955" cy="1242028"/>
          </a:xfrm>
          <a:prstGeom prst="rect">
            <a:avLst/>
          </a:prstGeom>
        </p:spPr>
        <p:txBody>
          <a:bodyPr/>
          <a:lstStyle/>
          <a:p>
            <a:pPr marL="76200" indent="0" algn="ctr">
              <a:buNone/>
            </a:pPr>
            <a:r>
              <a:rPr lang="it-IT" sz="3609" b="1" dirty="0">
                <a:solidFill>
                  <a:srgbClr val="47484E"/>
                </a:solidFill>
                <a:latin typeface="Titillium" pitchFamily="2" charset="77"/>
              </a:rPr>
              <a:t>Machine Learning</a:t>
            </a:r>
          </a:p>
          <a:p>
            <a:pPr marL="76200" indent="0" algn="ctr">
              <a:buNone/>
            </a:pPr>
            <a:r>
              <a:rPr lang="it-IT" sz="2400" i="1" dirty="0">
                <a:solidFill>
                  <a:srgbClr val="47484E"/>
                </a:solidFill>
                <a:latin typeface="Titillium" pitchFamily="2" charset="77"/>
              </a:rPr>
              <a:t>Corso AI Engineering </a:t>
            </a:r>
            <a:r>
              <a:rPr lang="en-US" sz="2400" i="1" dirty="0">
                <a:solidFill>
                  <a:srgbClr val="47484E"/>
                </a:solidFill>
                <a:latin typeface="Titillium" pitchFamily="2" charset="77"/>
              </a:rPr>
              <a:t>- </a:t>
            </a:r>
            <a:r>
              <a:rPr lang="it-IT" sz="2400" i="1" dirty="0">
                <a:solidFill>
                  <a:srgbClr val="47484E"/>
                </a:solidFill>
                <a:latin typeface="Titillium" pitchFamily="2" charset="77"/>
              </a:rPr>
              <a:t>Lezione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281421-91F4-41DE-BEDA-B8018031C643}"/>
              </a:ext>
            </a:extLst>
          </p:cNvPr>
          <p:cNvSpPr/>
          <p:nvPr/>
        </p:nvSpPr>
        <p:spPr>
          <a:xfrm>
            <a:off x="6124784" y="2947628"/>
            <a:ext cx="184731" cy="2543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it-IT" sz="1053"/>
          </a:p>
        </p:txBody>
      </p:sp>
    </p:spTree>
    <p:extLst>
      <p:ext uri="{BB962C8B-B14F-4D97-AF65-F5344CB8AC3E}">
        <p14:creationId xmlns:p14="http://schemas.microsoft.com/office/powerpoint/2010/main" val="2704882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75;p71">
            <a:extLst>
              <a:ext uri="{FF2B5EF4-FFF2-40B4-BE49-F238E27FC236}">
                <a16:creationId xmlns:a16="http://schemas.microsoft.com/office/drawing/2014/main" id="{CE950B96-D1FC-FD40-885C-979AA7710E48}"/>
              </a:ext>
            </a:extLst>
          </p:cNvPr>
          <p:cNvSpPr txBox="1"/>
          <p:nvPr/>
        </p:nvSpPr>
        <p:spPr>
          <a:xfrm>
            <a:off x="339513" y="2108096"/>
            <a:ext cx="4066727" cy="222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In maniera similare al </a:t>
            </a:r>
            <a:r>
              <a:rPr lang="it-IT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unsupervised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 learning, nel </a:t>
            </a:r>
            <a:r>
              <a:rPr lang="it-IT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reinforcement</a:t>
            </a:r>
            <a:r>
              <a:rPr lang="it-IT" sz="1350" b="1" dirty="0">
                <a:solidFill>
                  <a:srgbClr val="5A6772"/>
                </a:solidFill>
                <a:latin typeface="Titillium Web"/>
                <a:sym typeface="Titillium Web"/>
              </a:rPr>
              <a:t> learning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 non forniamo all’algoritmo degli esempi da cui apprendere, ma gli forniamo </a:t>
            </a:r>
            <a:r>
              <a:rPr lang="it-IT" sz="1350" b="1" dirty="0">
                <a:solidFill>
                  <a:srgbClr val="5A6772"/>
                </a:solidFill>
                <a:latin typeface="Titillium Web"/>
                <a:sym typeface="Titillium Web"/>
              </a:rPr>
              <a:t>un metodo per la valutazione della qualità della soluzione ottenuta,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 portandolo a massimizzare tale valore.</a:t>
            </a: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REINFORCEMENT LEARNING</a:t>
            </a:r>
          </a:p>
        </p:txBody>
      </p:sp>
      <p:sp>
        <p:nvSpPr>
          <p:cNvPr id="7" name="Google Shape;275;p71">
            <a:extLst>
              <a:ext uri="{FF2B5EF4-FFF2-40B4-BE49-F238E27FC236}">
                <a16:creationId xmlns:a16="http://schemas.microsoft.com/office/drawing/2014/main" id="{33B864D3-D52F-4836-AC9F-BF69009078FD}"/>
              </a:ext>
            </a:extLst>
          </p:cNvPr>
          <p:cNvSpPr txBox="1"/>
          <p:nvPr/>
        </p:nvSpPr>
        <p:spPr>
          <a:xfrm>
            <a:off x="4737762" y="2913545"/>
            <a:ext cx="4203606" cy="180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Il  reinforcement learning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viene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utilizzato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in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particolare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in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questi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casi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: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342900" marR="139700" indent="-342900">
              <a:buClr>
                <a:srgbClr val="EE2324"/>
              </a:buClr>
              <a:buSzPts val="1400"/>
              <a:buFont typeface="+mj-lt"/>
              <a:buAutoNum type="arabicPeriod"/>
            </a:pP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Anomaly detection: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vogliamo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monitorare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la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presenza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anomalie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tramite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delle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metriche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</a:p>
          <a:p>
            <a:pPr marL="342900" marR="139700" indent="-342900">
              <a:buClr>
                <a:srgbClr val="EE2324"/>
              </a:buClr>
              <a:buSzPts val="1400"/>
              <a:buFont typeface="+mj-lt"/>
              <a:buAutoNum type="arabicPeriod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342900" marR="139700" indent="-342900">
              <a:buClr>
                <a:srgbClr val="EE2324"/>
              </a:buClr>
              <a:buSzPts val="1400"/>
              <a:buFont typeface="+mj-lt"/>
              <a:buAutoNum type="arabicPeriod"/>
            </a:pP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Autonomous Agent: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vogliamo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che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un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agente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(software o hardware)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esegua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una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efficientemente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 una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azione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in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maniera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autonoma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  <a:endParaRPr lang="en-US" sz="1350" b="1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pic>
        <p:nvPicPr>
          <p:cNvPr id="6" name="Immagine 5" descr="Immagine che contiene segnale, tavolo, disegnando, orologio&#10;&#10;Descrizione generata automaticamente">
            <a:extLst>
              <a:ext uri="{FF2B5EF4-FFF2-40B4-BE49-F238E27FC236}">
                <a16:creationId xmlns:a16="http://schemas.microsoft.com/office/drawing/2014/main" id="{4872A8A1-5258-1940-863C-0EBAECE79B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7780" y="593763"/>
            <a:ext cx="3203509" cy="18039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362;p81">
            <a:extLst>
              <a:ext uri="{FF2B5EF4-FFF2-40B4-BE49-F238E27FC236}">
                <a16:creationId xmlns:a16="http://schemas.microsoft.com/office/drawing/2014/main" id="{DE1C9BC4-6841-4285-B198-302B7EB81238}"/>
              </a:ext>
            </a:extLst>
          </p:cNvPr>
          <p:cNvSpPr txBox="1"/>
          <p:nvPr/>
        </p:nvSpPr>
        <p:spPr>
          <a:xfrm>
            <a:off x="310061" y="1609942"/>
            <a:ext cx="4211174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Reinforcement</a:t>
            </a:r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 Learning</a:t>
            </a:r>
          </a:p>
        </p:txBody>
      </p:sp>
      <p:pic>
        <p:nvPicPr>
          <p:cNvPr id="3" name="Google Shape;259;p36">
            <a:extLst>
              <a:ext uri="{FF2B5EF4-FFF2-40B4-BE49-F238E27FC236}">
                <a16:creationId xmlns:a16="http://schemas.microsoft.com/office/drawing/2014/main" id="{BF858B7A-E5B3-47FB-BD62-6475B4807EE5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6" t="9486" r="23145" b="12180"/>
          <a:stretch/>
        </p:blipFill>
        <p:spPr>
          <a:xfrm>
            <a:off x="339513" y="935110"/>
            <a:ext cx="427345" cy="592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134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364;p81">
            <a:extLst>
              <a:ext uri="{FF2B5EF4-FFF2-40B4-BE49-F238E27FC236}">
                <a16:creationId xmlns:a16="http://schemas.microsoft.com/office/drawing/2014/main" id="{B9D8007A-1A06-4846-AD61-09B5DE09960D}"/>
              </a:ext>
            </a:extLst>
          </p:cNvPr>
          <p:cNvPicPr preferRelativeResize="0"/>
          <p:nvPr/>
        </p:nvPicPr>
        <p:blipFill>
          <a:blip r:embed="rId3" cstate="screen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4541" y="140308"/>
            <a:ext cx="577267" cy="56384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09;p26">
            <a:extLst>
              <a:ext uri="{FF2B5EF4-FFF2-40B4-BE49-F238E27FC236}">
                <a16:creationId xmlns:a16="http://schemas.microsoft.com/office/drawing/2014/main" id="{09B82274-23BF-164C-9AEA-3FDD6C14A668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CAMPI DI APPLICAZIONE</a:t>
            </a:r>
            <a:endParaRPr sz="1000" dirty="0">
              <a:solidFill>
                <a:srgbClr val="EE2324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grpSp>
        <p:nvGrpSpPr>
          <p:cNvPr id="9" name="Group 49">
            <a:extLst>
              <a:ext uri="{FF2B5EF4-FFF2-40B4-BE49-F238E27FC236}">
                <a16:creationId xmlns:a16="http://schemas.microsoft.com/office/drawing/2014/main" id="{FB02DF95-2B80-EC44-8F19-491C401423F6}"/>
              </a:ext>
            </a:extLst>
          </p:cNvPr>
          <p:cNvGrpSpPr/>
          <p:nvPr/>
        </p:nvGrpSpPr>
        <p:grpSpPr>
          <a:xfrm>
            <a:off x="2127407" y="1288123"/>
            <a:ext cx="2174728" cy="2957305"/>
            <a:chOff x="252736" y="2373571"/>
            <a:chExt cx="2892254" cy="3933032"/>
          </a:xfrm>
        </p:grpSpPr>
        <p:sp>
          <p:nvSpPr>
            <p:cNvPr id="565" name="TextBox 50">
              <a:extLst>
                <a:ext uri="{FF2B5EF4-FFF2-40B4-BE49-F238E27FC236}">
                  <a16:creationId xmlns:a16="http://schemas.microsoft.com/office/drawing/2014/main" id="{A9F13811-10BE-474D-88BE-9BD0761C49EC}"/>
                </a:ext>
              </a:extLst>
            </p:cNvPr>
            <p:cNvSpPr txBox="1"/>
            <p:nvPr/>
          </p:nvSpPr>
          <p:spPr>
            <a:xfrm>
              <a:off x="375085" y="2373571"/>
              <a:ext cx="2671967" cy="1120799"/>
            </a:xfrm>
            <a:prstGeom prst="rect">
              <a:avLst/>
            </a:prstGeom>
            <a:noFill/>
          </p:spPr>
          <p:txBody>
            <a:bodyPr wrap="square" lIns="134787" tIns="107830" rIns="134787" bIns="107830" rtlCol="0">
              <a:spAutoFit/>
            </a:bodyPr>
            <a:lstStyle/>
            <a:p>
              <a:pPr algn="ctr" defTabSz="458282">
                <a:lnSpc>
                  <a:spcPct val="90000"/>
                </a:lnSpc>
              </a:pPr>
              <a:r>
                <a:rPr lang="en-US" sz="1504" i="1" u="sng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Chi</a:t>
              </a:r>
              <a:r>
                <a:rPr lang="en-US" sz="1504" i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è </a:t>
              </a:r>
              <a:r>
                <a:rPr lang="en-US" sz="1504" i="1" dirty="0" err="1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intenzionato</a:t>
              </a:r>
              <a:r>
                <a:rPr lang="en-US" sz="1504" i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a </a:t>
              </a:r>
              <a:r>
                <a:rPr lang="en-US" sz="1504" i="1" dirty="0" err="1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comprare</a:t>
              </a:r>
              <a:r>
                <a:rPr lang="en-US" sz="1504" i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</a:t>
              </a:r>
              <a:r>
                <a:rPr lang="en-US" sz="1504" i="1" dirty="0" err="1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il</a:t>
              </a:r>
              <a:r>
                <a:rPr lang="en-US" sz="1504" i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</a:t>
              </a:r>
              <a:r>
                <a:rPr lang="en-US" sz="1504" i="1" dirty="0" err="1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mio</a:t>
              </a:r>
              <a:r>
                <a:rPr lang="en-US" sz="1504" i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</a:t>
              </a:r>
              <a:r>
                <a:rPr lang="en-US" sz="1504" i="1" dirty="0" err="1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prodotto</a:t>
              </a:r>
              <a:r>
                <a:rPr lang="en-US" sz="1504" i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?</a:t>
              </a:r>
            </a:p>
          </p:txBody>
        </p:sp>
        <p:grpSp>
          <p:nvGrpSpPr>
            <p:cNvPr id="566" name="Chart 01">
              <a:extLst>
                <a:ext uri="{FF2B5EF4-FFF2-40B4-BE49-F238E27FC236}">
                  <a16:creationId xmlns:a16="http://schemas.microsoft.com/office/drawing/2014/main" id="{EF81CABE-021B-E44C-9CB5-0BB6E2D1FAA0}"/>
                </a:ext>
              </a:extLst>
            </p:cNvPr>
            <p:cNvGrpSpPr/>
            <p:nvPr/>
          </p:nvGrpSpPr>
          <p:grpSpPr>
            <a:xfrm>
              <a:off x="252736" y="4036872"/>
              <a:ext cx="2892254" cy="2269731"/>
              <a:chOff x="204389" y="286651"/>
              <a:chExt cx="5002484" cy="3925762"/>
            </a:xfrm>
          </p:grpSpPr>
          <p:grpSp>
            <p:nvGrpSpPr>
              <p:cNvPr id="567" name="Axes">
                <a:extLst>
                  <a:ext uri="{FF2B5EF4-FFF2-40B4-BE49-F238E27FC236}">
                    <a16:creationId xmlns:a16="http://schemas.microsoft.com/office/drawing/2014/main" id="{5FE8AC8B-2E5E-3D4E-A77E-A14DC79008CC}"/>
                  </a:ext>
                </a:extLst>
              </p:cNvPr>
              <p:cNvGrpSpPr/>
              <p:nvPr/>
            </p:nvGrpSpPr>
            <p:grpSpPr>
              <a:xfrm>
                <a:off x="739140" y="327660"/>
                <a:ext cx="4419600" cy="3467100"/>
                <a:chOff x="739140" y="327660"/>
                <a:chExt cx="4419600" cy="3467100"/>
              </a:xfrm>
            </p:grpSpPr>
            <p:cxnSp>
              <p:nvCxnSpPr>
                <p:cNvPr id="796" name="Straight Connector 281">
                  <a:extLst>
                    <a:ext uri="{FF2B5EF4-FFF2-40B4-BE49-F238E27FC236}">
                      <a16:creationId xmlns:a16="http://schemas.microsoft.com/office/drawing/2014/main" id="{30E4C47D-8868-C246-A78A-4CC8BE1D0BEF}"/>
                    </a:ext>
                  </a:extLst>
                </p:cNvPr>
                <p:cNvCxnSpPr/>
                <p:nvPr/>
              </p:nvCxnSpPr>
              <p:spPr>
                <a:xfrm>
                  <a:off x="739140" y="3794760"/>
                  <a:ext cx="4419600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282">
                  <a:extLst>
                    <a:ext uri="{FF2B5EF4-FFF2-40B4-BE49-F238E27FC236}">
                      <a16:creationId xmlns:a16="http://schemas.microsoft.com/office/drawing/2014/main" id="{3FF5D3F7-622D-FF43-9DA8-E57F56F5151F}"/>
                    </a:ext>
                  </a:extLst>
                </p:cNvPr>
                <p:cNvCxnSpPr/>
                <p:nvPr/>
              </p:nvCxnSpPr>
              <p:spPr>
                <a:xfrm flipV="1">
                  <a:off x="739140" y="327660"/>
                  <a:ext cx="0" cy="346710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283">
                  <a:extLst>
                    <a:ext uri="{FF2B5EF4-FFF2-40B4-BE49-F238E27FC236}">
                      <a16:creationId xmlns:a16="http://schemas.microsoft.com/office/drawing/2014/main" id="{8A910324-79D6-D842-901B-94C17F4B8536}"/>
                    </a:ext>
                  </a:extLst>
                </p:cNvPr>
                <p:cNvCxnSpPr/>
                <p:nvPr/>
              </p:nvCxnSpPr>
              <p:spPr>
                <a:xfrm flipV="1">
                  <a:off x="1230207" y="3710940"/>
                  <a:ext cx="0" cy="8382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284">
                  <a:extLst>
                    <a:ext uri="{FF2B5EF4-FFF2-40B4-BE49-F238E27FC236}">
                      <a16:creationId xmlns:a16="http://schemas.microsoft.com/office/drawing/2014/main" id="{E75AAD0E-D532-7043-A780-8135705F6D5C}"/>
                    </a:ext>
                  </a:extLst>
                </p:cNvPr>
                <p:cNvCxnSpPr/>
                <p:nvPr/>
              </p:nvCxnSpPr>
              <p:spPr>
                <a:xfrm flipV="1">
                  <a:off x="1721274" y="3710940"/>
                  <a:ext cx="0" cy="8382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285">
                  <a:extLst>
                    <a:ext uri="{FF2B5EF4-FFF2-40B4-BE49-F238E27FC236}">
                      <a16:creationId xmlns:a16="http://schemas.microsoft.com/office/drawing/2014/main" id="{EA155730-9D17-DD45-94F9-00E285977049}"/>
                    </a:ext>
                  </a:extLst>
                </p:cNvPr>
                <p:cNvCxnSpPr/>
                <p:nvPr/>
              </p:nvCxnSpPr>
              <p:spPr>
                <a:xfrm flipV="1">
                  <a:off x="2212341" y="3710940"/>
                  <a:ext cx="0" cy="8382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286">
                  <a:extLst>
                    <a:ext uri="{FF2B5EF4-FFF2-40B4-BE49-F238E27FC236}">
                      <a16:creationId xmlns:a16="http://schemas.microsoft.com/office/drawing/2014/main" id="{B1AF6F71-6F32-9348-85CB-72E874D685D1}"/>
                    </a:ext>
                  </a:extLst>
                </p:cNvPr>
                <p:cNvCxnSpPr/>
                <p:nvPr/>
              </p:nvCxnSpPr>
              <p:spPr>
                <a:xfrm flipV="1">
                  <a:off x="2703408" y="3710940"/>
                  <a:ext cx="0" cy="8382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287">
                  <a:extLst>
                    <a:ext uri="{FF2B5EF4-FFF2-40B4-BE49-F238E27FC236}">
                      <a16:creationId xmlns:a16="http://schemas.microsoft.com/office/drawing/2014/main" id="{6167BCED-5FA6-EB4A-B789-6C896DBFF88C}"/>
                    </a:ext>
                  </a:extLst>
                </p:cNvPr>
                <p:cNvCxnSpPr/>
                <p:nvPr/>
              </p:nvCxnSpPr>
              <p:spPr>
                <a:xfrm flipV="1">
                  <a:off x="3194475" y="3710940"/>
                  <a:ext cx="0" cy="8382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288">
                  <a:extLst>
                    <a:ext uri="{FF2B5EF4-FFF2-40B4-BE49-F238E27FC236}">
                      <a16:creationId xmlns:a16="http://schemas.microsoft.com/office/drawing/2014/main" id="{F83703FB-D759-AD43-B5A3-892097156CB4}"/>
                    </a:ext>
                  </a:extLst>
                </p:cNvPr>
                <p:cNvCxnSpPr/>
                <p:nvPr/>
              </p:nvCxnSpPr>
              <p:spPr>
                <a:xfrm flipV="1">
                  <a:off x="3685542" y="3710940"/>
                  <a:ext cx="0" cy="8382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289">
                  <a:extLst>
                    <a:ext uri="{FF2B5EF4-FFF2-40B4-BE49-F238E27FC236}">
                      <a16:creationId xmlns:a16="http://schemas.microsoft.com/office/drawing/2014/main" id="{B4132E4E-DD31-204E-ADF7-373CAC9079C6}"/>
                    </a:ext>
                  </a:extLst>
                </p:cNvPr>
                <p:cNvCxnSpPr/>
                <p:nvPr/>
              </p:nvCxnSpPr>
              <p:spPr>
                <a:xfrm flipV="1">
                  <a:off x="4176609" y="3710940"/>
                  <a:ext cx="0" cy="8382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290">
                  <a:extLst>
                    <a:ext uri="{FF2B5EF4-FFF2-40B4-BE49-F238E27FC236}">
                      <a16:creationId xmlns:a16="http://schemas.microsoft.com/office/drawing/2014/main" id="{DAC3138E-948B-5549-B64A-56D2DD07F43E}"/>
                    </a:ext>
                  </a:extLst>
                </p:cNvPr>
                <p:cNvCxnSpPr/>
                <p:nvPr/>
              </p:nvCxnSpPr>
              <p:spPr>
                <a:xfrm flipV="1">
                  <a:off x="4667676" y="3710940"/>
                  <a:ext cx="0" cy="8382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291">
                  <a:extLst>
                    <a:ext uri="{FF2B5EF4-FFF2-40B4-BE49-F238E27FC236}">
                      <a16:creationId xmlns:a16="http://schemas.microsoft.com/office/drawing/2014/main" id="{D09C5481-94E4-2141-BE44-0DE0101018E8}"/>
                    </a:ext>
                  </a:extLst>
                </p:cNvPr>
                <p:cNvCxnSpPr/>
                <p:nvPr/>
              </p:nvCxnSpPr>
              <p:spPr>
                <a:xfrm flipV="1">
                  <a:off x="739140" y="3629987"/>
                  <a:ext cx="82296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292">
                  <a:extLst>
                    <a:ext uri="{FF2B5EF4-FFF2-40B4-BE49-F238E27FC236}">
                      <a16:creationId xmlns:a16="http://schemas.microsoft.com/office/drawing/2014/main" id="{74D7E835-2C36-9C40-9D9B-B08A0467EC76}"/>
                    </a:ext>
                  </a:extLst>
                </p:cNvPr>
                <p:cNvCxnSpPr/>
                <p:nvPr/>
              </p:nvCxnSpPr>
              <p:spPr>
                <a:xfrm flipV="1">
                  <a:off x="739140" y="3068170"/>
                  <a:ext cx="82296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293">
                  <a:extLst>
                    <a:ext uri="{FF2B5EF4-FFF2-40B4-BE49-F238E27FC236}">
                      <a16:creationId xmlns:a16="http://schemas.microsoft.com/office/drawing/2014/main" id="{E660D38A-DA91-C94C-86EF-1BE212604BA1}"/>
                    </a:ext>
                  </a:extLst>
                </p:cNvPr>
                <p:cNvCxnSpPr/>
                <p:nvPr/>
              </p:nvCxnSpPr>
              <p:spPr>
                <a:xfrm flipV="1">
                  <a:off x="739140" y="2506352"/>
                  <a:ext cx="82296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9" name="Straight Connector 294">
                  <a:extLst>
                    <a:ext uri="{FF2B5EF4-FFF2-40B4-BE49-F238E27FC236}">
                      <a16:creationId xmlns:a16="http://schemas.microsoft.com/office/drawing/2014/main" id="{74B146BB-775F-BB4E-9FE3-15A16217446F}"/>
                    </a:ext>
                  </a:extLst>
                </p:cNvPr>
                <p:cNvCxnSpPr/>
                <p:nvPr/>
              </p:nvCxnSpPr>
              <p:spPr>
                <a:xfrm flipV="1">
                  <a:off x="739140" y="1944534"/>
                  <a:ext cx="82296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0" name="Straight Connector 295">
                  <a:extLst>
                    <a:ext uri="{FF2B5EF4-FFF2-40B4-BE49-F238E27FC236}">
                      <a16:creationId xmlns:a16="http://schemas.microsoft.com/office/drawing/2014/main" id="{915BA556-BAA2-5345-BDEF-4717ADC7EC01}"/>
                    </a:ext>
                  </a:extLst>
                </p:cNvPr>
                <p:cNvCxnSpPr/>
                <p:nvPr/>
              </p:nvCxnSpPr>
              <p:spPr>
                <a:xfrm flipV="1">
                  <a:off x="739140" y="1382716"/>
                  <a:ext cx="82296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296">
                  <a:extLst>
                    <a:ext uri="{FF2B5EF4-FFF2-40B4-BE49-F238E27FC236}">
                      <a16:creationId xmlns:a16="http://schemas.microsoft.com/office/drawing/2014/main" id="{FD89EFD3-7715-B24D-8115-11BA668A40E1}"/>
                    </a:ext>
                  </a:extLst>
                </p:cNvPr>
                <p:cNvCxnSpPr/>
                <p:nvPr/>
              </p:nvCxnSpPr>
              <p:spPr>
                <a:xfrm flipV="1">
                  <a:off x="739140" y="820898"/>
                  <a:ext cx="82296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8" name="Average">
                <a:extLst>
                  <a:ext uri="{FF2B5EF4-FFF2-40B4-BE49-F238E27FC236}">
                    <a16:creationId xmlns:a16="http://schemas.microsoft.com/office/drawing/2014/main" id="{C5E4D353-BB55-3E43-8411-4ADAA54E3CED}"/>
                  </a:ext>
                </a:extLst>
              </p:cNvPr>
              <p:cNvSpPr/>
              <p:nvPr/>
            </p:nvSpPr>
            <p:spPr bwMode="auto">
              <a:xfrm>
                <a:off x="2000250" y="323850"/>
                <a:ext cx="3149600" cy="3467100"/>
              </a:xfrm>
              <a:custGeom>
                <a:avLst/>
                <a:gdLst>
                  <a:gd name="connsiteX0" fmla="*/ 0 w 3149600"/>
                  <a:gd name="connsiteY0" fmla="*/ 3467100 h 3467100"/>
                  <a:gd name="connsiteX1" fmla="*/ 1054100 w 3149600"/>
                  <a:gd name="connsiteY1" fmla="*/ 1841500 h 3467100"/>
                  <a:gd name="connsiteX2" fmla="*/ 3149600 w 3149600"/>
                  <a:gd name="connsiteY2" fmla="*/ 0 h 3467100"/>
                  <a:gd name="connsiteX0" fmla="*/ 0 w 3149600"/>
                  <a:gd name="connsiteY0" fmla="*/ 3467100 h 3467100"/>
                  <a:gd name="connsiteX1" fmla="*/ 527050 w 3149600"/>
                  <a:gd name="connsiteY1" fmla="*/ 2508250 h 3467100"/>
                  <a:gd name="connsiteX2" fmla="*/ 1054100 w 3149600"/>
                  <a:gd name="connsiteY2" fmla="*/ 1841500 h 3467100"/>
                  <a:gd name="connsiteX3" fmla="*/ 3149600 w 3149600"/>
                  <a:gd name="connsiteY3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3149600 w 3149600"/>
                  <a:gd name="connsiteY3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3149600 w 3149600"/>
                  <a:gd name="connsiteY3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3149600 w 3149600"/>
                  <a:gd name="connsiteY3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1987550 w 3149600"/>
                  <a:gd name="connsiteY3" fmla="*/ 1022350 h 3467100"/>
                  <a:gd name="connsiteX4" fmla="*/ 3149600 w 3149600"/>
                  <a:gd name="connsiteY4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2286000 w 3149600"/>
                  <a:gd name="connsiteY3" fmla="*/ 292100 h 3467100"/>
                  <a:gd name="connsiteX4" fmla="*/ 3149600 w 3149600"/>
                  <a:gd name="connsiteY4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2286000 w 3149600"/>
                  <a:gd name="connsiteY3" fmla="*/ 292100 h 3467100"/>
                  <a:gd name="connsiteX4" fmla="*/ 3149600 w 3149600"/>
                  <a:gd name="connsiteY4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2286000 w 3149600"/>
                  <a:gd name="connsiteY3" fmla="*/ 292100 h 3467100"/>
                  <a:gd name="connsiteX4" fmla="*/ 3149600 w 3149600"/>
                  <a:gd name="connsiteY4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2286000 w 3149600"/>
                  <a:gd name="connsiteY3" fmla="*/ 292100 h 3467100"/>
                  <a:gd name="connsiteX4" fmla="*/ 3149600 w 3149600"/>
                  <a:gd name="connsiteY4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2286000 w 3149600"/>
                  <a:gd name="connsiteY3" fmla="*/ 292100 h 3467100"/>
                  <a:gd name="connsiteX4" fmla="*/ 3149600 w 3149600"/>
                  <a:gd name="connsiteY4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2286000 w 3149600"/>
                  <a:gd name="connsiteY3" fmla="*/ 292100 h 3467100"/>
                  <a:gd name="connsiteX4" fmla="*/ 3149600 w 3149600"/>
                  <a:gd name="connsiteY4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2286000 w 3149600"/>
                  <a:gd name="connsiteY3" fmla="*/ 292100 h 3467100"/>
                  <a:gd name="connsiteX4" fmla="*/ 3149600 w 3149600"/>
                  <a:gd name="connsiteY4" fmla="*/ 0 h 3467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600" h="3467100">
                    <a:moveTo>
                      <a:pt x="0" y="3467100"/>
                    </a:moveTo>
                    <a:cubicBezTo>
                      <a:pt x="30692" y="3269192"/>
                      <a:pt x="71967" y="2785533"/>
                      <a:pt x="247650" y="2514600"/>
                    </a:cubicBezTo>
                    <a:cubicBezTo>
                      <a:pt x="423333" y="2243667"/>
                      <a:pt x="555625" y="2205567"/>
                      <a:pt x="1054100" y="1841500"/>
                    </a:cubicBezTo>
                    <a:cubicBezTo>
                      <a:pt x="1552575" y="1477433"/>
                      <a:pt x="1549400" y="656167"/>
                      <a:pt x="2286000" y="292100"/>
                    </a:cubicBezTo>
                    <a:cubicBezTo>
                      <a:pt x="2777067" y="61383"/>
                      <a:pt x="2861733" y="97367"/>
                      <a:pt x="3149600" y="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8282"/>
                <a:endParaRPr lang="en-US" sz="883">
                  <a:solidFill>
                    <a:srgbClr val="000000"/>
                  </a:solidFill>
                  <a:latin typeface="Segoe UI"/>
                </a:endParaRPr>
              </a:p>
            </p:txBody>
          </p:sp>
          <p:grpSp>
            <p:nvGrpSpPr>
              <p:cNvPr id="569" name="Red Dots">
                <a:extLst>
                  <a:ext uri="{FF2B5EF4-FFF2-40B4-BE49-F238E27FC236}">
                    <a16:creationId xmlns:a16="http://schemas.microsoft.com/office/drawing/2014/main" id="{2EB37591-1A44-B744-B5E8-E4520C21DF8F}"/>
                  </a:ext>
                </a:extLst>
              </p:cNvPr>
              <p:cNvGrpSpPr/>
              <p:nvPr/>
            </p:nvGrpSpPr>
            <p:grpSpPr>
              <a:xfrm>
                <a:off x="689483" y="286651"/>
                <a:ext cx="3634740" cy="3460484"/>
                <a:chOff x="689483" y="286651"/>
                <a:chExt cx="3634740" cy="3460484"/>
              </a:xfrm>
            </p:grpSpPr>
            <p:sp>
              <p:nvSpPr>
                <p:cNvPr id="690" name="Oval 175">
                  <a:extLst>
                    <a:ext uri="{FF2B5EF4-FFF2-40B4-BE49-F238E27FC236}">
                      <a16:creationId xmlns:a16="http://schemas.microsoft.com/office/drawing/2014/main" id="{2C94FAD7-AB81-5B44-93E7-D5F83E7908B8}"/>
                    </a:ext>
                  </a:extLst>
                </p:cNvPr>
                <p:cNvSpPr/>
                <p:nvPr/>
              </p:nvSpPr>
              <p:spPr bwMode="auto">
                <a:xfrm>
                  <a:off x="1663277" y="3655695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91" name="Oval 176">
                  <a:extLst>
                    <a:ext uri="{FF2B5EF4-FFF2-40B4-BE49-F238E27FC236}">
                      <a16:creationId xmlns:a16="http://schemas.microsoft.com/office/drawing/2014/main" id="{C8E9666E-81FA-6144-A793-2445BA4E6D06}"/>
                    </a:ext>
                  </a:extLst>
                </p:cNvPr>
                <p:cNvSpPr/>
                <p:nvPr/>
              </p:nvSpPr>
              <p:spPr bwMode="auto">
                <a:xfrm>
                  <a:off x="1273683" y="33219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92" name="Oval 177">
                  <a:extLst>
                    <a:ext uri="{FF2B5EF4-FFF2-40B4-BE49-F238E27FC236}">
                      <a16:creationId xmlns:a16="http://schemas.microsoft.com/office/drawing/2014/main" id="{EA947085-8434-8141-9330-BBC4CC6394BE}"/>
                    </a:ext>
                  </a:extLst>
                </p:cNvPr>
                <p:cNvSpPr/>
                <p:nvPr/>
              </p:nvSpPr>
              <p:spPr bwMode="auto">
                <a:xfrm>
                  <a:off x="1737233" y="33473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93" name="Oval 178">
                  <a:extLst>
                    <a:ext uri="{FF2B5EF4-FFF2-40B4-BE49-F238E27FC236}">
                      <a16:creationId xmlns:a16="http://schemas.microsoft.com/office/drawing/2014/main" id="{FB981D4F-FAF3-B743-A8C7-177DED1E46B3}"/>
                    </a:ext>
                  </a:extLst>
                </p:cNvPr>
                <p:cNvSpPr/>
                <p:nvPr/>
              </p:nvSpPr>
              <p:spPr bwMode="auto">
                <a:xfrm>
                  <a:off x="1610233" y="32140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94" name="Oval 179">
                  <a:extLst>
                    <a:ext uri="{FF2B5EF4-FFF2-40B4-BE49-F238E27FC236}">
                      <a16:creationId xmlns:a16="http://schemas.microsoft.com/office/drawing/2014/main" id="{93C48407-D24B-6647-9E84-0D4D4962FB73}"/>
                    </a:ext>
                  </a:extLst>
                </p:cNvPr>
                <p:cNvSpPr/>
                <p:nvPr/>
              </p:nvSpPr>
              <p:spPr bwMode="auto">
                <a:xfrm>
                  <a:off x="1794383" y="31314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95" name="Oval 180">
                  <a:extLst>
                    <a:ext uri="{FF2B5EF4-FFF2-40B4-BE49-F238E27FC236}">
                      <a16:creationId xmlns:a16="http://schemas.microsoft.com/office/drawing/2014/main" id="{193C6E2D-AA88-9C4E-880C-DC5C7544A7BF}"/>
                    </a:ext>
                  </a:extLst>
                </p:cNvPr>
                <p:cNvSpPr/>
                <p:nvPr/>
              </p:nvSpPr>
              <p:spPr bwMode="auto">
                <a:xfrm>
                  <a:off x="1889633" y="30235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96" name="Oval 181">
                  <a:extLst>
                    <a:ext uri="{FF2B5EF4-FFF2-40B4-BE49-F238E27FC236}">
                      <a16:creationId xmlns:a16="http://schemas.microsoft.com/office/drawing/2014/main" id="{241DB5C9-82C8-3542-B367-EC51B38DF63C}"/>
                    </a:ext>
                  </a:extLst>
                </p:cNvPr>
                <p:cNvSpPr/>
                <p:nvPr/>
              </p:nvSpPr>
              <p:spPr bwMode="auto">
                <a:xfrm>
                  <a:off x="2048383" y="31251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97" name="Oval 182">
                  <a:extLst>
                    <a:ext uri="{FF2B5EF4-FFF2-40B4-BE49-F238E27FC236}">
                      <a16:creationId xmlns:a16="http://schemas.microsoft.com/office/drawing/2014/main" id="{C8647785-1AAE-2744-A3A9-63539DD666AB}"/>
                    </a:ext>
                  </a:extLst>
                </p:cNvPr>
                <p:cNvSpPr/>
                <p:nvPr/>
              </p:nvSpPr>
              <p:spPr bwMode="auto">
                <a:xfrm>
                  <a:off x="1686433" y="28711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98" name="Oval 183">
                  <a:extLst>
                    <a:ext uri="{FF2B5EF4-FFF2-40B4-BE49-F238E27FC236}">
                      <a16:creationId xmlns:a16="http://schemas.microsoft.com/office/drawing/2014/main" id="{0FEF8AAC-2A9B-1341-BD37-8E6D5D812B13}"/>
                    </a:ext>
                  </a:extLst>
                </p:cNvPr>
                <p:cNvSpPr/>
                <p:nvPr/>
              </p:nvSpPr>
              <p:spPr bwMode="auto">
                <a:xfrm>
                  <a:off x="1489583" y="29536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99" name="Oval 184">
                  <a:extLst>
                    <a:ext uri="{FF2B5EF4-FFF2-40B4-BE49-F238E27FC236}">
                      <a16:creationId xmlns:a16="http://schemas.microsoft.com/office/drawing/2014/main" id="{B8D46EF6-9F5C-0B4E-B0DE-375614925683}"/>
                    </a:ext>
                  </a:extLst>
                </p:cNvPr>
                <p:cNvSpPr/>
                <p:nvPr/>
              </p:nvSpPr>
              <p:spPr bwMode="auto">
                <a:xfrm>
                  <a:off x="1813433" y="27250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00" name="Oval 185">
                  <a:extLst>
                    <a:ext uri="{FF2B5EF4-FFF2-40B4-BE49-F238E27FC236}">
                      <a16:creationId xmlns:a16="http://schemas.microsoft.com/office/drawing/2014/main" id="{487BF087-66D4-D74F-970A-8B706DF052BD}"/>
                    </a:ext>
                  </a:extLst>
                </p:cNvPr>
                <p:cNvSpPr/>
                <p:nvPr/>
              </p:nvSpPr>
              <p:spPr bwMode="auto">
                <a:xfrm>
                  <a:off x="1889633" y="24964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01" name="Oval 186">
                  <a:extLst>
                    <a:ext uri="{FF2B5EF4-FFF2-40B4-BE49-F238E27FC236}">
                      <a16:creationId xmlns:a16="http://schemas.microsoft.com/office/drawing/2014/main" id="{34E29DE0-2983-564F-B864-FBFAE8A04347}"/>
                    </a:ext>
                  </a:extLst>
                </p:cNvPr>
                <p:cNvSpPr/>
                <p:nvPr/>
              </p:nvSpPr>
              <p:spPr bwMode="auto">
                <a:xfrm>
                  <a:off x="2073783" y="25409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02" name="Oval 187">
                  <a:extLst>
                    <a:ext uri="{FF2B5EF4-FFF2-40B4-BE49-F238E27FC236}">
                      <a16:creationId xmlns:a16="http://schemas.microsoft.com/office/drawing/2014/main" id="{FAB4DC3C-2348-2344-96A7-947AF0DABD2B}"/>
                    </a:ext>
                  </a:extLst>
                </p:cNvPr>
                <p:cNvSpPr/>
                <p:nvPr/>
              </p:nvSpPr>
              <p:spPr bwMode="auto">
                <a:xfrm>
                  <a:off x="2067433" y="24202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03" name="Oval 188">
                  <a:extLst>
                    <a:ext uri="{FF2B5EF4-FFF2-40B4-BE49-F238E27FC236}">
                      <a16:creationId xmlns:a16="http://schemas.microsoft.com/office/drawing/2014/main" id="{6AD88DB7-98BF-E64F-A1A3-5DDC54414448}"/>
                    </a:ext>
                  </a:extLst>
                </p:cNvPr>
                <p:cNvSpPr/>
                <p:nvPr/>
              </p:nvSpPr>
              <p:spPr bwMode="auto">
                <a:xfrm>
                  <a:off x="2181733" y="24837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04" name="Oval 189">
                  <a:extLst>
                    <a:ext uri="{FF2B5EF4-FFF2-40B4-BE49-F238E27FC236}">
                      <a16:creationId xmlns:a16="http://schemas.microsoft.com/office/drawing/2014/main" id="{32B728A4-3DCC-1749-B4CE-408043BCD465}"/>
                    </a:ext>
                  </a:extLst>
                </p:cNvPr>
                <p:cNvSpPr/>
                <p:nvPr/>
              </p:nvSpPr>
              <p:spPr bwMode="auto">
                <a:xfrm>
                  <a:off x="2403983" y="24266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05" name="Oval 190">
                  <a:extLst>
                    <a:ext uri="{FF2B5EF4-FFF2-40B4-BE49-F238E27FC236}">
                      <a16:creationId xmlns:a16="http://schemas.microsoft.com/office/drawing/2014/main" id="{BBBCD742-DAEE-744A-8506-8F2F5989C484}"/>
                    </a:ext>
                  </a:extLst>
                </p:cNvPr>
                <p:cNvSpPr/>
                <p:nvPr/>
              </p:nvSpPr>
              <p:spPr bwMode="auto">
                <a:xfrm>
                  <a:off x="2988183" y="25790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06" name="Oval 191">
                  <a:extLst>
                    <a:ext uri="{FF2B5EF4-FFF2-40B4-BE49-F238E27FC236}">
                      <a16:creationId xmlns:a16="http://schemas.microsoft.com/office/drawing/2014/main" id="{13C0F5D6-4A5F-134F-9634-C12CA31CBA1B}"/>
                    </a:ext>
                  </a:extLst>
                </p:cNvPr>
                <p:cNvSpPr/>
                <p:nvPr/>
              </p:nvSpPr>
              <p:spPr bwMode="auto">
                <a:xfrm>
                  <a:off x="3635883" y="22615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07" name="Oval 192">
                  <a:extLst>
                    <a:ext uri="{FF2B5EF4-FFF2-40B4-BE49-F238E27FC236}">
                      <a16:creationId xmlns:a16="http://schemas.microsoft.com/office/drawing/2014/main" id="{DD158E98-8707-1D45-947E-A39210C516BD}"/>
                    </a:ext>
                  </a:extLst>
                </p:cNvPr>
                <p:cNvSpPr/>
                <p:nvPr/>
              </p:nvSpPr>
              <p:spPr bwMode="auto">
                <a:xfrm>
                  <a:off x="4232783" y="19059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08" name="Oval 193">
                  <a:extLst>
                    <a:ext uri="{FF2B5EF4-FFF2-40B4-BE49-F238E27FC236}">
                      <a16:creationId xmlns:a16="http://schemas.microsoft.com/office/drawing/2014/main" id="{F0BADC3E-62D2-4146-9FE7-B0A119BE2446}"/>
                    </a:ext>
                  </a:extLst>
                </p:cNvPr>
                <p:cNvSpPr/>
                <p:nvPr/>
              </p:nvSpPr>
              <p:spPr bwMode="auto">
                <a:xfrm>
                  <a:off x="3032633" y="22551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09" name="Oval 194">
                  <a:extLst>
                    <a:ext uri="{FF2B5EF4-FFF2-40B4-BE49-F238E27FC236}">
                      <a16:creationId xmlns:a16="http://schemas.microsoft.com/office/drawing/2014/main" id="{8A8A3BCA-CC59-B540-AB47-E3DF12AF6789}"/>
                    </a:ext>
                  </a:extLst>
                </p:cNvPr>
                <p:cNvSpPr/>
                <p:nvPr/>
              </p:nvSpPr>
              <p:spPr bwMode="auto">
                <a:xfrm>
                  <a:off x="3483483" y="17090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10" name="Oval 195">
                  <a:extLst>
                    <a:ext uri="{FF2B5EF4-FFF2-40B4-BE49-F238E27FC236}">
                      <a16:creationId xmlns:a16="http://schemas.microsoft.com/office/drawing/2014/main" id="{043B8225-626B-0246-B535-2068A66083E8}"/>
                    </a:ext>
                  </a:extLst>
                </p:cNvPr>
                <p:cNvSpPr/>
                <p:nvPr/>
              </p:nvSpPr>
              <p:spPr bwMode="auto">
                <a:xfrm>
                  <a:off x="1076833" y="23821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11" name="Oval 196">
                  <a:extLst>
                    <a:ext uri="{FF2B5EF4-FFF2-40B4-BE49-F238E27FC236}">
                      <a16:creationId xmlns:a16="http://schemas.microsoft.com/office/drawing/2014/main" id="{F1C82AE4-0CBB-AA4A-BEE7-C2DD2E1B1A4E}"/>
                    </a:ext>
                  </a:extLst>
                </p:cNvPr>
                <p:cNvSpPr/>
                <p:nvPr/>
              </p:nvSpPr>
              <p:spPr bwMode="auto">
                <a:xfrm>
                  <a:off x="1127633" y="22424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12" name="Oval 197">
                  <a:extLst>
                    <a:ext uri="{FF2B5EF4-FFF2-40B4-BE49-F238E27FC236}">
                      <a16:creationId xmlns:a16="http://schemas.microsoft.com/office/drawing/2014/main" id="{829A9BBA-258D-5F4E-BF8F-8DB7C210F541}"/>
                    </a:ext>
                  </a:extLst>
                </p:cNvPr>
                <p:cNvSpPr/>
                <p:nvPr/>
              </p:nvSpPr>
              <p:spPr bwMode="auto">
                <a:xfrm>
                  <a:off x="1216533" y="22996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13" name="Oval 198">
                  <a:extLst>
                    <a:ext uri="{FF2B5EF4-FFF2-40B4-BE49-F238E27FC236}">
                      <a16:creationId xmlns:a16="http://schemas.microsoft.com/office/drawing/2014/main" id="{FB829618-A331-A34F-89CE-3BA9A6C4E22B}"/>
                    </a:ext>
                  </a:extLst>
                </p:cNvPr>
                <p:cNvSpPr/>
                <p:nvPr/>
              </p:nvSpPr>
              <p:spPr bwMode="auto">
                <a:xfrm>
                  <a:off x="1591183" y="20900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14" name="Oval 199">
                  <a:extLst>
                    <a:ext uri="{FF2B5EF4-FFF2-40B4-BE49-F238E27FC236}">
                      <a16:creationId xmlns:a16="http://schemas.microsoft.com/office/drawing/2014/main" id="{2EA6010B-4D20-E74D-A6C1-E55474991C44}"/>
                    </a:ext>
                  </a:extLst>
                </p:cNvPr>
                <p:cNvSpPr/>
                <p:nvPr/>
              </p:nvSpPr>
              <p:spPr bwMode="auto">
                <a:xfrm>
                  <a:off x="1730883" y="21472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15" name="Oval 200">
                  <a:extLst>
                    <a:ext uri="{FF2B5EF4-FFF2-40B4-BE49-F238E27FC236}">
                      <a16:creationId xmlns:a16="http://schemas.microsoft.com/office/drawing/2014/main" id="{8A3A7680-94A0-3F46-AF39-8ABFD6BA5793}"/>
                    </a:ext>
                  </a:extLst>
                </p:cNvPr>
                <p:cNvSpPr/>
                <p:nvPr/>
              </p:nvSpPr>
              <p:spPr bwMode="auto">
                <a:xfrm>
                  <a:off x="1857883" y="22996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16" name="Oval 201">
                  <a:extLst>
                    <a:ext uri="{FF2B5EF4-FFF2-40B4-BE49-F238E27FC236}">
                      <a16:creationId xmlns:a16="http://schemas.microsoft.com/office/drawing/2014/main" id="{9838D8DB-369E-CD41-BA9A-5ADC3F3C27C1}"/>
                    </a:ext>
                  </a:extLst>
                </p:cNvPr>
                <p:cNvSpPr/>
                <p:nvPr/>
              </p:nvSpPr>
              <p:spPr bwMode="auto">
                <a:xfrm>
                  <a:off x="2162683" y="21789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17" name="Oval 202">
                  <a:extLst>
                    <a:ext uri="{FF2B5EF4-FFF2-40B4-BE49-F238E27FC236}">
                      <a16:creationId xmlns:a16="http://schemas.microsoft.com/office/drawing/2014/main" id="{C8A49027-3475-8C40-BBFD-2C960C1BAF35}"/>
                    </a:ext>
                  </a:extLst>
                </p:cNvPr>
                <p:cNvSpPr/>
                <p:nvPr/>
              </p:nvSpPr>
              <p:spPr bwMode="auto">
                <a:xfrm>
                  <a:off x="2308733" y="21281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18" name="Oval 203">
                  <a:extLst>
                    <a:ext uri="{FF2B5EF4-FFF2-40B4-BE49-F238E27FC236}">
                      <a16:creationId xmlns:a16="http://schemas.microsoft.com/office/drawing/2014/main" id="{035375FF-C1B7-F54B-968D-7390ECCC6E3D}"/>
                    </a:ext>
                  </a:extLst>
                </p:cNvPr>
                <p:cNvSpPr/>
                <p:nvPr/>
              </p:nvSpPr>
              <p:spPr bwMode="auto">
                <a:xfrm>
                  <a:off x="2556383" y="21281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19" name="Oval 204">
                  <a:extLst>
                    <a:ext uri="{FF2B5EF4-FFF2-40B4-BE49-F238E27FC236}">
                      <a16:creationId xmlns:a16="http://schemas.microsoft.com/office/drawing/2014/main" id="{36190FCB-BD5A-AF4C-9388-8410D22F28F8}"/>
                    </a:ext>
                  </a:extLst>
                </p:cNvPr>
                <p:cNvSpPr/>
                <p:nvPr/>
              </p:nvSpPr>
              <p:spPr bwMode="auto">
                <a:xfrm>
                  <a:off x="2708783" y="19948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20" name="Oval 205">
                  <a:extLst>
                    <a:ext uri="{FF2B5EF4-FFF2-40B4-BE49-F238E27FC236}">
                      <a16:creationId xmlns:a16="http://schemas.microsoft.com/office/drawing/2014/main" id="{201D8591-D707-2D4E-BAF5-973AD7480D72}"/>
                    </a:ext>
                  </a:extLst>
                </p:cNvPr>
                <p:cNvSpPr/>
                <p:nvPr/>
              </p:nvSpPr>
              <p:spPr bwMode="auto">
                <a:xfrm>
                  <a:off x="2880233" y="19122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21" name="Oval 206">
                  <a:extLst>
                    <a:ext uri="{FF2B5EF4-FFF2-40B4-BE49-F238E27FC236}">
                      <a16:creationId xmlns:a16="http://schemas.microsoft.com/office/drawing/2014/main" id="{4624C6E2-8042-964A-9A0C-D8831732E3F6}"/>
                    </a:ext>
                  </a:extLst>
                </p:cNvPr>
                <p:cNvSpPr/>
                <p:nvPr/>
              </p:nvSpPr>
              <p:spPr bwMode="auto">
                <a:xfrm>
                  <a:off x="2848483" y="20392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22" name="Oval 207">
                  <a:extLst>
                    <a:ext uri="{FF2B5EF4-FFF2-40B4-BE49-F238E27FC236}">
                      <a16:creationId xmlns:a16="http://schemas.microsoft.com/office/drawing/2014/main" id="{E076D5C9-8EDC-DD46-BB58-BADF0D7C813F}"/>
                    </a:ext>
                  </a:extLst>
                </p:cNvPr>
                <p:cNvSpPr/>
                <p:nvPr/>
              </p:nvSpPr>
              <p:spPr bwMode="auto">
                <a:xfrm>
                  <a:off x="2950083" y="20519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23" name="Oval 208">
                  <a:extLst>
                    <a:ext uri="{FF2B5EF4-FFF2-40B4-BE49-F238E27FC236}">
                      <a16:creationId xmlns:a16="http://schemas.microsoft.com/office/drawing/2014/main" id="{E26B2E5F-FE44-2140-8747-790EE49F0A90}"/>
                    </a:ext>
                  </a:extLst>
                </p:cNvPr>
                <p:cNvSpPr/>
                <p:nvPr/>
              </p:nvSpPr>
              <p:spPr bwMode="auto">
                <a:xfrm>
                  <a:off x="3083433" y="17471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24" name="Oval 209">
                  <a:extLst>
                    <a:ext uri="{FF2B5EF4-FFF2-40B4-BE49-F238E27FC236}">
                      <a16:creationId xmlns:a16="http://schemas.microsoft.com/office/drawing/2014/main" id="{F7838230-442A-2145-99FE-E753AC842109}"/>
                    </a:ext>
                  </a:extLst>
                </p:cNvPr>
                <p:cNvSpPr/>
                <p:nvPr/>
              </p:nvSpPr>
              <p:spPr bwMode="auto">
                <a:xfrm>
                  <a:off x="3216783" y="15185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25" name="Oval 210">
                  <a:extLst>
                    <a:ext uri="{FF2B5EF4-FFF2-40B4-BE49-F238E27FC236}">
                      <a16:creationId xmlns:a16="http://schemas.microsoft.com/office/drawing/2014/main" id="{E25A8764-0144-7F4B-8DFA-C6212AA6F12E}"/>
                    </a:ext>
                  </a:extLst>
                </p:cNvPr>
                <p:cNvSpPr/>
                <p:nvPr/>
              </p:nvSpPr>
              <p:spPr bwMode="auto">
                <a:xfrm>
                  <a:off x="3356483" y="14931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26" name="Oval 211">
                  <a:extLst>
                    <a:ext uri="{FF2B5EF4-FFF2-40B4-BE49-F238E27FC236}">
                      <a16:creationId xmlns:a16="http://schemas.microsoft.com/office/drawing/2014/main" id="{10F657F3-5096-164A-BD34-968E60A97A8B}"/>
                    </a:ext>
                  </a:extLst>
                </p:cNvPr>
                <p:cNvSpPr/>
                <p:nvPr/>
              </p:nvSpPr>
              <p:spPr bwMode="auto">
                <a:xfrm>
                  <a:off x="3432683" y="11820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27" name="Oval 212">
                  <a:extLst>
                    <a:ext uri="{FF2B5EF4-FFF2-40B4-BE49-F238E27FC236}">
                      <a16:creationId xmlns:a16="http://schemas.microsoft.com/office/drawing/2014/main" id="{88902E8C-5ED0-EC4E-8254-20844BBB9A08}"/>
                    </a:ext>
                  </a:extLst>
                </p:cNvPr>
                <p:cNvSpPr/>
                <p:nvPr/>
              </p:nvSpPr>
              <p:spPr bwMode="auto">
                <a:xfrm>
                  <a:off x="3731133" y="7692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28" name="Oval 213">
                  <a:extLst>
                    <a:ext uri="{FF2B5EF4-FFF2-40B4-BE49-F238E27FC236}">
                      <a16:creationId xmlns:a16="http://schemas.microsoft.com/office/drawing/2014/main" id="{06371504-2AC5-874D-B4F9-47245A79DBDB}"/>
                    </a:ext>
                  </a:extLst>
                </p:cNvPr>
                <p:cNvSpPr/>
                <p:nvPr/>
              </p:nvSpPr>
              <p:spPr bwMode="auto">
                <a:xfrm>
                  <a:off x="3940683" y="3374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29" name="Oval 214">
                  <a:extLst>
                    <a:ext uri="{FF2B5EF4-FFF2-40B4-BE49-F238E27FC236}">
                      <a16:creationId xmlns:a16="http://schemas.microsoft.com/office/drawing/2014/main" id="{10C2472E-4202-4A45-AC17-070EEBA0E32C}"/>
                    </a:ext>
                  </a:extLst>
                </p:cNvPr>
                <p:cNvSpPr/>
                <p:nvPr/>
              </p:nvSpPr>
              <p:spPr bwMode="auto">
                <a:xfrm>
                  <a:off x="1178433" y="19948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30" name="Oval 215">
                  <a:extLst>
                    <a:ext uri="{FF2B5EF4-FFF2-40B4-BE49-F238E27FC236}">
                      <a16:creationId xmlns:a16="http://schemas.microsoft.com/office/drawing/2014/main" id="{4996D713-80D0-554B-9EDD-F13D420DE84A}"/>
                    </a:ext>
                  </a:extLst>
                </p:cNvPr>
                <p:cNvSpPr/>
                <p:nvPr/>
              </p:nvSpPr>
              <p:spPr bwMode="auto">
                <a:xfrm>
                  <a:off x="975233" y="18614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31" name="Oval 216">
                  <a:extLst>
                    <a:ext uri="{FF2B5EF4-FFF2-40B4-BE49-F238E27FC236}">
                      <a16:creationId xmlns:a16="http://schemas.microsoft.com/office/drawing/2014/main" id="{B02DA411-54BF-EB40-9566-9AF08E389222}"/>
                    </a:ext>
                  </a:extLst>
                </p:cNvPr>
                <p:cNvSpPr/>
                <p:nvPr/>
              </p:nvSpPr>
              <p:spPr bwMode="auto">
                <a:xfrm>
                  <a:off x="689483" y="15820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32" name="Oval 217">
                  <a:extLst>
                    <a:ext uri="{FF2B5EF4-FFF2-40B4-BE49-F238E27FC236}">
                      <a16:creationId xmlns:a16="http://schemas.microsoft.com/office/drawing/2014/main" id="{52802402-B7C7-5647-B6CE-2FDBB365F844}"/>
                    </a:ext>
                  </a:extLst>
                </p:cNvPr>
                <p:cNvSpPr/>
                <p:nvPr/>
              </p:nvSpPr>
              <p:spPr bwMode="auto">
                <a:xfrm>
                  <a:off x="1121283" y="16773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33" name="Oval 218">
                  <a:extLst>
                    <a:ext uri="{FF2B5EF4-FFF2-40B4-BE49-F238E27FC236}">
                      <a16:creationId xmlns:a16="http://schemas.microsoft.com/office/drawing/2014/main" id="{7D1506C3-C3A2-8B4E-BB34-543EA69C032A}"/>
                    </a:ext>
                  </a:extLst>
                </p:cNvPr>
                <p:cNvSpPr/>
                <p:nvPr/>
              </p:nvSpPr>
              <p:spPr bwMode="auto">
                <a:xfrm>
                  <a:off x="1299083" y="16773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34" name="Oval 219">
                  <a:extLst>
                    <a:ext uri="{FF2B5EF4-FFF2-40B4-BE49-F238E27FC236}">
                      <a16:creationId xmlns:a16="http://schemas.microsoft.com/office/drawing/2014/main" id="{58651A39-34AB-DC42-BB2B-64BA326641F4}"/>
                    </a:ext>
                  </a:extLst>
                </p:cNvPr>
                <p:cNvSpPr/>
                <p:nvPr/>
              </p:nvSpPr>
              <p:spPr bwMode="auto">
                <a:xfrm>
                  <a:off x="1476883" y="18678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35" name="Oval 220">
                  <a:extLst>
                    <a:ext uri="{FF2B5EF4-FFF2-40B4-BE49-F238E27FC236}">
                      <a16:creationId xmlns:a16="http://schemas.microsoft.com/office/drawing/2014/main" id="{8F0BE8B5-E269-8248-9C86-DFDA26B1CD0F}"/>
                    </a:ext>
                  </a:extLst>
                </p:cNvPr>
                <p:cNvSpPr/>
                <p:nvPr/>
              </p:nvSpPr>
              <p:spPr bwMode="auto">
                <a:xfrm>
                  <a:off x="1743583" y="18106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36" name="Oval 221">
                  <a:extLst>
                    <a:ext uri="{FF2B5EF4-FFF2-40B4-BE49-F238E27FC236}">
                      <a16:creationId xmlns:a16="http://schemas.microsoft.com/office/drawing/2014/main" id="{7011A9D8-4D29-484E-8002-5B4A2D994734}"/>
                    </a:ext>
                  </a:extLst>
                </p:cNvPr>
                <p:cNvSpPr/>
                <p:nvPr/>
              </p:nvSpPr>
              <p:spPr bwMode="auto">
                <a:xfrm>
                  <a:off x="1972183" y="17725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37" name="Oval 222">
                  <a:extLst>
                    <a:ext uri="{FF2B5EF4-FFF2-40B4-BE49-F238E27FC236}">
                      <a16:creationId xmlns:a16="http://schemas.microsoft.com/office/drawing/2014/main" id="{776F0A69-435C-A84F-86FE-67D872DAF863}"/>
                    </a:ext>
                  </a:extLst>
                </p:cNvPr>
                <p:cNvSpPr/>
                <p:nvPr/>
              </p:nvSpPr>
              <p:spPr bwMode="auto">
                <a:xfrm>
                  <a:off x="2035683" y="19884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38" name="Oval 223">
                  <a:extLst>
                    <a:ext uri="{FF2B5EF4-FFF2-40B4-BE49-F238E27FC236}">
                      <a16:creationId xmlns:a16="http://schemas.microsoft.com/office/drawing/2014/main" id="{83BBC70D-6436-6643-8918-2FD1295D03C4}"/>
                    </a:ext>
                  </a:extLst>
                </p:cNvPr>
                <p:cNvSpPr/>
                <p:nvPr/>
              </p:nvSpPr>
              <p:spPr bwMode="auto">
                <a:xfrm>
                  <a:off x="2289683" y="18995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39" name="Oval 224">
                  <a:extLst>
                    <a:ext uri="{FF2B5EF4-FFF2-40B4-BE49-F238E27FC236}">
                      <a16:creationId xmlns:a16="http://schemas.microsoft.com/office/drawing/2014/main" id="{4C889A62-E532-6E45-B452-86CD11951035}"/>
                    </a:ext>
                  </a:extLst>
                </p:cNvPr>
                <p:cNvSpPr/>
                <p:nvPr/>
              </p:nvSpPr>
              <p:spPr bwMode="auto">
                <a:xfrm>
                  <a:off x="2435733" y="19948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40" name="Oval 225">
                  <a:extLst>
                    <a:ext uri="{FF2B5EF4-FFF2-40B4-BE49-F238E27FC236}">
                      <a16:creationId xmlns:a16="http://schemas.microsoft.com/office/drawing/2014/main" id="{1A047D37-A3D1-BB44-8BCA-D62010B026C0}"/>
                    </a:ext>
                  </a:extLst>
                </p:cNvPr>
                <p:cNvSpPr/>
                <p:nvPr/>
              </p:nvSpPr>
              <p:spPr bwMode="auto">
                <a:xfrm>
                  <a:off x="2613533" y="18233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41" name="Oval 226">
                  <a:extLst>
                    <a:ext uri="{FF2B5EF4-FFF2-40B4-BE49-F238E27FC236}">
                      <a16:creationId xmlns:a16="http://schemas.microsoft.com/office/drawing/2014/main" id="{3BB9AB78-0C91-1646-BBFF-6636036A22C7}"/>
                    </a:ext>
                  </a:extLst>
                </p:cNvPr>
                <p:cNvSpPr/>
                <p:nvPr/>
              </p:nvSpPr>
              <p:spPr bwMode="auto">
                <a:xfrm>
                  <a:off x="2296033" y="17789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42" name="Oval 227">
                  <a:extLst>
                    <a:ext uri="{FF2B5EF4-FFF2-40B4-BE49-F238E27FC236}">
                      <a16:creationId xmlns:a16="http://schemas.microsoft.com/office/drawing/2014/main" id="{15BC0F8B-C6D5-2941-A555-CCB0E17EC8E9}"/>
                    </a:ext>
                  </a:extLst>
                </p:cNvPr>
                <p:cNvSpPr/>
                <p:nvPr/>
              </p:nvSpPr>
              <p:spPr bwMode="auto">
                <a:xfrm>
                  <a:off x="2423033" y="17598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43" name="Oval 228">
                  <a:extLst>
                    <a:ext uri="{FF2B5EF4-FFF2-40B4-BE49-F238E27FC236}">
                      <a16:creationId xmlns:a16="http://schemas.microsoft.com/office/drawing/2014/main" id="{FBD54102-CBFC-964D-BAE2-829FC322F258}"/>
                    </a:ext>
                  </a:extLst>
                </p:cNvPr>
                <p:cNvSpPr/>
                <p:nvPr/>
              </p:nvSpPr>
              <p:spPr bwMode="auto">
                <a:xfrm>
                  <a:off x="2461133" y="17281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44" name="Oval 229">
                  <a:extLst>
                    <a:ext uri="{FF2B5EF4-FFF2-40B4-BE49-F238E27FC236}">
                      <a16:creationId xmlns:a16="http://schemas.microsoft.com/office/drawing/2014/main" id="{4E62D036-C70E-6145-B177-CC24FD051339}"/>
                    </a:ext>
                  </a:extLst>
                </p:cNvPr>
                <p:cNvSpPr/>
                <p:nvPr/>
              </p:nvSpPr>
              <p:spPr bwMode="auto">
                <a:xfrm>
                  <a:off x="2765933" y="16582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45" name="Oval 230">
                  <a:extLst>
                    <a:ext uri="{FF2B5EF4-FFF2-40B4-BE49-F238E27FC236}">
                      <a16:creationId xmlns:a16="http://schemas.microsoft.com/office/drawing/2014/main" id="{8C65EA63-4992-D34B-95EF-5211A94B552E}"/>
                    </a:ext>
                  </a:extLst>
                </p:cNvPr>
                <p:cNvSpPr/>
                <p:nvPr/>
              </p:nvSpPr>
              <p:spPr bwMode="auto">
                <a:xfrm>
                  <a:off x="2880233" y="16773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46" name="Oval 231">
                  <a:extLst>
                    <a:ext uri="{FF2B5EF4-FFF2-40B4-BE49-F238E27FC236}">
                      <a16:creationId xmlns:a16="http://schemas.microsoft.com/office/drawing/2014/main" id="{ABC73398-D573-954D-BAE5-183B905D8817}"/>
                    </a:ext>
                  </a:extLst>
                </p:cNvPr>
                <p:cNvSpPr/>
                <p:nvPr/>
              </p:nvSpPr>
              <p:spPr bwMode="auto">
                <a:xfrm>
                  <a:off x="2988183" y="16392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47" name="Oval 232">
                  <a:extLst>
                    <a:ext uri="{FF2B5EF4-FFF2-40B4-BE49-F238E27FC236}">
                      <a16:creationId xmlns:a16="http://schemas.microsoft.com/office/drawing/2014/main" id="{57DE041B-F889-6A4F-B772-84C47519FAF4}"/>
                    </a:ext>
                  </a:extLst>
                </p:cNvPr>
                <p:cNvSpPr/>
                <p:nvPr/>
              </p:nvSpPr>
              <p:spPr bwMode="auto">
                <a:xfrm>
                  <a:off x="2886583" y="15439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48" name="Oval 233">
                  <a:extLst>
                    <a:ext uri="{FF2B5EF4-FFF2-40B4-BE49-F238E27FC236}">
                      <a16:creationId xmlns:a16="http://schemas.microsoft.com/office/drawing/2014/main" id="{BDAE5608-ACD2-5644-BF8C-F10724E76269}"/>
                    </a:ext>
                  </a:extLst>
                </p:cNvPr>
                <p:cNvSpPr/>
                <p:nvPr/>
              </p:nvSpPr>
              <p:spPr bwMode="auto">
                <a:xfrm>
                  <a:off x="2365883" y="16138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49" name="Oval 234">
                  <a:extLst>
                    <a:ext uri="{FF2B5EF4-FFF2-40B4-BE49-F238E27FC236}">
                      <a16:creationId xmlns:a16="http://schemas.microsoft.com/office/drawing/2014/main" id="{06D99313-081D-E44C-88F9-044F60C1662F}"/>
                    </a:ext>
                  </a:extLst>
                </p:cNvPr>
                <p:cNvSpPr/>
                <p:nvPr/>
              </p:nvSpPr>
              <p:spPr bwMode="auto">
                <a:xfrm>
                  <a:off x="2423033" y="14995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50" name="Oval 235">
                  <a:extLst>
                    <a:ext uri="{FF2B5EF4-FFF2-40B4-BE49-F238E27FC236}">
                      <a16:creationId xmlns:a16="http://schemas.microsoft.com/office/drawing/2014/main" id="{4D081B9B-39F6-8242-B6F7-422FB624D228}"/>
                    </a:ext>
                  </a:extLst>
                </p:cNvPr>
                <p:cNvSpPr/>
                <p:nvPr/>
              </p:nvSpPr>
              <p:spPr bwMode="auto">
                <a:xfrm>
                  <a:off x="1749933" y="15312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51" name="Oval 236">
                  <a:extLst>
                    <a:ext uri="{FF2B5EF4-FFF2-40B4-BE49-F238E27FC236}">
                      <a16:creationId xmlns:a16="http://schemas.microsoft.com/office/drawing/2014/main" id="{F6178251-7DE1-1644-A3C4-529263618A0A}"/>
                    </a:ext>
                  </a:extLst>
                </p:cNvPr>
                <p:cNvSpPr/>
                <p:nvPr/>
              </p:nvSpPr>
              <p:spPr bwMode="auto">
                <a:xfrm>
                  <a:off x="1495933" y="14296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52" name="Oval 237">
                  <a:extLst>
                    <a:ext uri="{FF2B5EF4-FFF2-40B4-BE49-F238E27FC236}">
                      <a16:creationId xmlns:a16="http://schemas.microsoft.com/office/drawing/2014/main" id="{33FBEA6E-3DE7-A341-AF84-ADD26055E0B8}"/>
                    </a:ext>
                  </a:extLst>
                </p:cNvPr>
                <p:cNvSpPr/>
                <p:nvPr/>
              </p:nvSpPr>
              <p:spPr bwMode="auto">
                <a:xfrm>
                  <a:off x="1127633" y="12836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53" name="Oval 238">
                  <a:extLst>
                    <a:ext uri="{FF2B5EF4-FFF2-40B4-BE49-F238E27FC236}">
                      <a16:creationId xmlns:a16="http://schemas.microsoft.com/office/drawing/2014/main" id="{C7D48DC2-8EA6-B34F-8DBB-A6E467448EAB}"/>
                    </a:ext>
                  </a:extLst>
                </p:cNvPr>
                <p:cNvSpPr/>
                <p:nvPr/>
              </p:nvSpPr>
              <p:spPr bwMode="auto">
                <a:xfrm>
                  <a:off x="1140333" y="9026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54" name="Oval 239">
                  <a:extLst>
                    <a:ext uri="{FF2B5EF4-FFF2-40B4-BE49-F238E27FC236}">
                      <a16:creationId xmlns:a16="http://schemas.microsoft.com/office/drawing/2014/main" id="{E1C6994E-6341-434F-828F-E7B33F18086B}"/>
                    </a:ext>
                  </a:extLst>
                </p:cNvPr>
                <p:cNvSpPr/>
                <p:nvPr/>
              </p:nvSpPr>
              <p:spPr bwMode="auto">
                <a:xfrm>
                  <a:off x="1584833" y="13344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55" name="Oval 240">
                  <a:extLst>
                    <a:ext uri="{FF2B5EF4-FFF2-40B4-BE49-F238E27FC236}">
                      <a16:creationId xmlns:a16="http://schemas.microsoft.com/office/drawing/2014/main" id="{535DC05D-A781-0140-9CA3-F217403E1489}"/>
                    </a:ext>
                  </a:extLst>
                </p:cNvPr>
                <p:cNvSpPr/>
                <p:nvPr/>
              </p:nvSpPr>
              <p:spPr bwMode="auto">
                <a:xfrm>
                  <a:off x="1680083" y="11502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56" name="Oval 241">
                  <a:extLst>
                    <a:ext uri="{FF2B5EF4-FFF2-40B4-BE49-F238E27FC236}">
                      <a16:creationId xmlns:a16="http://schemas.microsoft.com/office/drawing/2014/main" id="{180CB495-0E77-C84F-9E9C-B876F58D29E9}"/>
                    </a:ext>
                  </a:extLst>
                </p:cNvPr>
                <p:cNvSpPr/>
                <p:nvPr/>
              </p:nvSpPr>
              <p:spPr bwMode="auto">
                <a:xfrm>
                  <a:off x="1610233" y="8899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57" name="Oval 242">
                  <a:extLst>
                    <a:ext uri="{FF2B5EF4-FFF2-40B4-BE49-F238E27FC236}">
                      <a16:creationId xmlns:a16="http://schemas.microsoft.com/office/drawing/2014/main" id="{343A7E36-8EB5-1A4B-B471-BACF4014E834}"/>
                    </a:ext>
                  </a:extLst>
                </p:cNvPr>
                <p:cNvSpPr/>
                <p:nvPr/>
              </p:nvSpPr>
              <p:spPr bwMode="auto">
                <a:xfrm>
                  <a:off x="1895983" y="8835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58" name="Oval 243">
                  <a:extLst>
                    <a:ext uri="{FF2B5EF4-FFF2-40B4-BE49-F238E27FC236}">
                      <a16:creationId xmlns:a16="http://schemas.microsoft.com/office/drawing/2014/main" id="{910027A0-12CD-1B41-A957-9CBF5B8C54BF}"/>
                    </a:ext>
                  </a:extLst>
                </p:cNvPr>
                <p:cNvSpPr/>
                <p:nvPr/>
              </p:nvSpPr>
              <p:spPr bwMode="auto">
                <a:xfrm>
                  <a:off x="1895983" y="11756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59" name="Oval 244">
                  <a:extLst>
                    <a:ext uri="{FF2B5EF4-FFF2-40B4-BE49-F238E27FC236}">
                      <a16:creationId xmlns:a16="http://schemas.microsoft.com/office/drawing/2014/main" id="{C6A45D57-4B1F-B14E-BCE2-65377D28BBE8}"/>
                    </a:ext>
                  </a:extLst>
                </p:cNvPr>
                <p:cNvSpPr/>
                <p:nvPr/>
              </p:nvSpPr>
              <p:spPr bwMode="auto">
                <a:xfrm>
                  <a:off x="1953133" y="14423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60" name="Oval 245">
                  <a:extLst>
                    <a:ext uri="{FF2B5EF4-FFF2-40B4-BE49-F238E27FC236}">
                      <a16:creationId xmlns:a16="http://schemas.microsoft.com/office/drawing/2014/main" id="{D8BD16FD-18BD-0A48-BF54-172276126F5A}"/>
                    </a:ext>
                  </a:extLst>
                </p:cNvPr>
                <p:cNvSpPr/>
                <p:nvPr/>
              </p:nvSpPr>
              <p:spPr bwMode="auto">
                <a:xfrm>
                  <a:off x="2137283" y="14042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61" name="Oval 246">
                  <a:extLst>
                    <a:ext uri="{FF2B5EF4-FFF2-40B4-BE49-F238E27FC236}">
                      <a16:creationId xmlns:a16="http://schemas.microsoft.com/office/drawing/2014/main" id="{76689359-EBFD-0F4D-AF59-7BE854251E9E}"/>
                    </a:ext>
                  </a:extLst>
                </p:cNvPr>
                <p:cNvSpPr/>
                <p:nvPr/>
              </p:nvSpPr>
              <p:spPr bwMode="auto">
                <a:xfrm>
                  <a:off x="2169033" y="13471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62" name="Oval 247">
                  <a:extLst>
                    <a:ext uri="{FF2B5EF4-FFF2-40B4-BE49-F238E27FC236}">
                      <a16:creationId xmlns:a16="http://schemas.microsoft.com/office/drawing/2014/main" id="{F5CD9665-29EF-284B-8565-799445290071}"/>
                    </a:ext>
                  </a:extLst>
                </p:cNvPr>
                <p:cNvSpPr/>
                <p:nvPr/>
              </p:nvSpPr>
              <p:spPr bwMode="auto">
                <a:xfrm>
                  <a:off x="2035683" y="10677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63" name="Oval 248">
                  <a:extLst>
                    <a:ext uri="{FF2B5EF4-FFF2-40B4-BE49-F238E27FC236}">
                      <a16:creationId xmlns:a16="http://schemas.microsoft.com/office/drawing/2014/main" id="{047D5619-EBCB-704B-A399-ACCBB96BFE0C}"/>
                    </a:ext>
                  </a:extLst>
                </p:cNvPr>
                <p:cNvSpPr/>
                <p:nvPr/>
              </p:nvSpPr>
              <p:spPr bwMode="auto">
                <a:xfrm>
                  <a:off x="1965833" y="7184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64" name="Oval 249">
                  <a:extLst>
                    <a:ext uri="{FF2B5EF4-FFF2-40B4-BE49-F238E27FC236}">
                      <a16:creationId xmlns:a16="http://schemas.microsoft.com/office/drawing/2014/main" id="{8072DA93-A080-4E4F-AC78-1E7ED212C3A6}"/>
                    </a:ext>
                  </a:extLst>
                </p:cNvPr>
                <p:cNvSpPr/>
                <p:nvPr/>
              </p:nvSpPr>
              <p:spPr bwMode="auto">
                <a:xfrm>
                  <a:off x="1915033" y="5724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65" name="Oval 250">
                  <a:extLst>
                    <a:ext uri="{FF2B5EF4-FFF2-40B4-BE49-F238E27FC236}">
                      <a16:creationId xmlns:a16="http://schemas.microsoft.com/office/drawing/2014/main" id="{C950CF48-6605-AC43-AA7B-EC41C96C23E1}"/>
                    </a:ext>
                  </a:extLst>
                </p:cNvPr>
                <p:cNvSpPr/>
                <p:nvPr/>
              </p:nvSpPr>
              <p:spPr bwMode="auto">
                <a:xfrm>
                  <a:off x="2175383" y="9153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66" name="Oval 251">
                  <a:extLst>
                    <a:ext uri="{FF2B5EF4-FFF2-40B4-BE49-F238E27FC236}">
                      <a16:creationId xmlns:a16="http://schemas.microsoft.com/office/drawing/2014/main" id="{D1B32246-8FAD-F74B-A904-601BD2D72FE9}"/>
                    </a:ext>
                  </a:extLst>
                </p:cNvPr>
                <p:cNvSpPr/>
                <p:nvPr/>
              </p:nvSpPr>
              <p:spPr bwMode="auto">
                <a:xfrm>
                  <a:off x="2289683" y="10296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67" name="Oval 252">
                  <a:extLst>
                    <a:ext uri="{FF2B5EF4-FFF2-40B4-BE49-F238E27FC236}">
                      <a16:creationId xmlns:a16="http://schemas.microsoft.com/office/drawing/2014/main" id="{158D7EEB-59FB-CE46-946A-72190C409DD9}"/>
                    </a:ext>
                  </a:extLst>
                </p:cNvPr>
                <p:cNvSpPr/>
                <p:nvPr/>
              </p:nvSpPr>
              <p:spPr bwMode="auto">
                <a:xfrm>
                  <a:off x="2410333" y="12582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68" name="Oval 253">
                  <a:extLst>
                    <a:ext uri="{FF2B5EF4-FFF2-40B4-BE49-F238E27FC236}">
                      <a16:creationId xmlns:a16="http://schemas.microsoft.com/office/drawing/2014/main" id="{2EADA49B-5506-6A40-AD29-7656C8942010}"/>
                    </a:ext>
                  </a:extLst>
                </p:cNvPr>
                <p:cNvSpPr/>
                <p:nvPr/>
              </p:nvSpPr>
              <p:spPr bwMode="auto">
                <a:xfrm>
                  <a:off x="2556383" y="13344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69" name="Oval 254">
                  <a:extLst>
                    <a:ext uri="{FF2B5EF4-FFF2-40B4-BE49-F238E27FC236}">
                      <a16:creationId xmlns:a16="http://schemas.microsoft.com/office/drawing/2014/main" id="{FE7B9EE8-6A34-A546-8473-AB25886DDEBB}"/>
                    </a:ext>
                  </a:extLst>
                </p:cNvPr>
                <p:cNvSpPr/>
                <p:nvPr/>
              </p:nvSpPr>
              <p:spPr bwMode="auto">
                <a:xfrm>
                  <a:off x="2689733" y="13534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70" name="Oval 255">
                  <a:extLst>
                    <a:ext uri="{FF2B5EF4-FFF2-40B4-BE49-F238E27FC236}">
                      <a16:creationId xmlns:a16="http://schemas.microsoft.com/office/drawing/2014/main" id="{20492BCB-2838-3B45-B0C4-CD7C3AC44B55}"/>
                    </a:ext>
                  </a:extLst>
                </p:cNvPr>
                <p:cNvSpPr/>
                <p:nvPr/>
              </p:nvSpPr>
              <p:spPr bwMode="auto">
                <a:xfrm>
                  <a:off x="2816733" y="11629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71" name="Oval 256">
                  <a:extLst>
                    <a:ext uri="{FF2B5EF4-FFF2-40B4-BE49-F238E27FC236}">
                      <a16:creationId xmlns:a16="http://schemas.microsoft.com/office/drawing/2014/main" id="{A3075868-3C30-B94A-9204-92203A1A9D08}"/>
                    </a:ext>
                  </a:extLst>
                </p:cNvPr>
                <p:cNvSpPr/>
                <p:nvPr/>
              </p:nvSpPr>
              <p:spPr bwMode="auto">
                <a:xfrm>
                  <a:off x="2816733" y="10423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72" name="Oval 257">
                  <a:extLst>
                    <a:ext uri="{FF2B5EF4-FFF2-40B4-BE49-F238E27FC236}">
                      <a16:creationId xmlns:a16="http://schemas.microsoft.com/office/drawing/2014/main" id="{CB99010F-3ECC-6945-B70A-0E76DEE0513B}"/>
                    </a:ext>
                  </a:extLst>
                </p:cNvPr>
                <p:cNvSpPr/>
                <p:nvPr/>
              </p:nvSpPr>
              <p:spPr bwMode="auto">
                <a:xfrm>
                  <a:off x="2677033" y="9851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73" name="Oval 258">
                  <a:extLst>
                    <a:ext uri="{FF2B5EF4-FFF2-40B4-BE49-F238E27FC236}">
                      <a16:creationId xmlns:a16="http://schemas.microsoft.com/office/drawing/2014/main" id="{EF070F52-26C8-714A-86D2-9BC6304D51BF}"/>
                    </a:ext>
                  </a:extLst>
                </p:cNvPr>
                <p:cNvSpPr/>
                <p:nvPr/>
              </p:nvSpPr>
              <p:spPr bwMode="auto">
                <a:xfrm>
                  <a:off x="2575433" y="10677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74" name="Oval 259">
                  <a:extLst>
                    <a:ext uri="{FF2B5EF4-FFF2-40B4-BE49-F238E27FC236}">
                      <a16:creationId xmlns:a16="http://schemas.microsoft.com/office/drawing/2014/main" id="{7E2C2BBE-00BC-604B-A5DB-E27B946693F8}"/>
                    </a:ext>
                  </a:extLst>
                </p:cNvPr>
                <p:cNvSpPr/>
                <p:nvPr/>
              </p:nvSpPr>
              <p:spPr bwMode="auto">
                <a:xfrm>
                  <a:off x="2543683" y="8327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75" name="Oval 260">
                  <a:extLst>
                    <a:ext uri="{FF2B5EF4-FFF2-40B4-BE49-F238E27FC236}">
                      <a16:creationId xmlns:a16="http://schemas.microsoft.com/office/drawing/2014/main" id="{322A116A-6CD2-F947-94E0-2DCEFAE3ADD2}"/>
                    </a:ext>
                  </a:extLst>
                </p:cNvPr>
                <p:cNvSpPr/>
                <p:nvPr/>
              </p:nvSpPr>
              <p:spPr bwMode="auto">
                <a:xfrm>
                  <a:off x="2486533" y="6549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76" name="Oval 261">
                  <a:extLst>
                    <a:ext uri="{FF2B5EF4-FFF2-40B4-BE49-F238E27FC236}">
                      <a16:creationId xmlns:a16="http://schemas.microsoft.com/office/drawing/2014/main" id="{A910B085-8753-5E4E-B2C9-9AD443E6B896}"/>
                    </a:ext>
                  </a:extLst>
                </p:cNvPr>
                <p:cNvSpPr/>
                <p:nvPr/>
              </p:nvSpPr>
              <p:spPr bwMode="auto">
                <a:xfrm>
                  <a:off x="2981833" y="12899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77" name="Oval 262">
                  <a:extLst>
                    <a:ext uri="{FF2B5EF4-FFF2-40B4-BE49-F238E27FC236}">
                      <a16:creationId xmlns:a16="http://schemas.microsoft.com/office/drawing/2014/main" id="{83BB2660-840A-464D-A15C-BE349E1204F6}"/>
                    </a:ext>
                  </a:extLst>
                </p:cNvPr>
                <p:cNvSpPr/>
                <p:nvPr/>
              </p:nvSpPr>
              <p:spPr bwMode="auto">
                <a:xfrm>
                  <a:off x="3153283" y="13026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78" name="Oval 263">
                  <a:extLst>
                    <a:ext uri="{FF2B5EF4-FFF2-40B4-BE49-F238E27FC236}">
                      <a16:creationId xmlns:a16="http://schemas.microsoft.com/office/drawing/2014/main" id="{A48175F1-49F1-DB48-A33E-000DDA580AD9}"/>
                    </a:ext>
                  </a:extLst>
                </p:cNvPr>
                <p:cNvSpPr/>
                <p:nvPr/>
              </p:nvSpPr>
              <p:spPr bwMode="auto">
                <a:xfrm>
                  <a:off x="3070733" y="10486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79" name="Oval 264">
                  <a:extLst>
                    <a:ext uri="{FF2B5EF4-FFF2-40B4-BE49-F238E27FC236}">
                      <a16:creationId xmlns:a16="http://schemas.microsoft.com/office/drawing/2014/main" id="{2F842938-FED2-A240-9287-53743CF0FE49}"/>
                    </a:ext>
                  </a:extLst>
                </p:cNvPr>
                <p:cNvSpPr/>
                <p:nvPr/>
              </p:nvSpPr>
              <p:spPr bwMode="auto">
                <a:xfrm>
                  <a:off x="3216783" y="11185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80" name="Oval 265">
                  <a:extLst>
                    <a:ext uri="{FF2B5EF4-FFF2-40B4-BE49-F238E27FC236}">
                      <a16:creationId xmlns:a16="http://schemas.microsoft.com/office/drawing/2014/main" id="{21B05F7F-103C-FB49-8C0E-61BE366E1B47}"/>
                    </a:ext>
                  </a:extLst>
                </p:cNvPr>
                <p:cNvSpPr/>
                <p:nvPr/>
              </p:nvSpPr>
              <p:spPr bwMode="auto">
                <a:xfrm>
                  <a:off x="3292983" y="11312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81" name="Oval 266">
                  <a:extLst>
                    <a:ext uri="{FF2B5EF4-FFF2-40B4-BE49-F238E27FC236}">
                      <a16:creationId xmlns:a16="http://schemas.microsoft.com/office/drawing/2014/main" id="{93088CBB-8B7E-CF46-A335-C999BBBE7CFC}"/>
                    </a:ext>
                  </a:extLst>
                </p:cNvPr>
                <p:cNvSpPr/>
                <p:nvPr/>
              </p:nvSpPr>
              <p:spPr bwMode="auto">
                <a:xfrm>
                  <a:off x="3324733" y="9851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82" name="Oval 267">
                  <a:extLst>
                    <a:ext uri="{FF2B5EF4-FFF2-40B4-BE49-F238E27FC236}">
                      <a16:creationId xmlns:a16="http://schemas.microsoft.com/office/drawing/2014/main" id="{30D1B929-A295-AE48-8CAC-799524E59CE7}"/>
                    </a:ext>
                  </a:extLst>
                </p:cNvPr>
                <p:cNvSpPr/>
                <p:nvPr/>
              </p:nvSpPr>
              <p:spPr bwMode="auto">
                <a:xfrm>
                  <a:off x="3432683" y="9153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83" name="Oval 268">
                  <a:extLst>
                    <a:ext uri="{FF2B5EF4-FFF2-40B4-BE49-F238E27FC236}">
                      <a16:creationId xmlns:a16="http://schemas.microsoft.com/office/drawing/2014/main" id="{B325A0AD-2CD5-364F-A27A-873D3C918582}"/>
                    </a:ext>
                  </a:extLst>
                </p:cNvPr>
                <p:cNvSpPr/>
                <p:nvPr/>
              </p:nvSpPr>
              <p:spPr bwMode="auto">
                <a:xfrm>
                  <a:off x="3445383" y="7121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84" name="Oval 269">
                  <a:extLst>
                    <a:ext uri="{FF2B5EF4-FFF2-40B4-BE49-F238E27FC236}">
                      <a16:creationId xmlns:a16="http://schemas.microsoft.com/office/drawing/2014/main" id="{59A98A92-0ACC-DD42-AE82-859189AB69D3}"/>
                    </a:ext>
                  </a:extLst>
                </p:cNvPr>
                <p:cNvSpPr/>
                <p:nvPr/>
              </p:nvSpPr>
              <p:spPr bwMode="auto">
                <a:xfrm>
                  <a:off x="3604133" y="6613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85" name="Oval 270">
                  <a:extLst>
                    <a:ext uri="{FF2B5EF4-FFF2-40B4-BE49-F238E27FC236}">
                      <a16:creationId xmlns:a16="http://schemas.microsoft.com/office/drawing/2014/main" id="{27526D40-A854-D944-A48E-EA3116D924B3}"/>
                    </a:ext>
                  </a:extLst>
                </p:cNvPr>
                <p:cNvSpPr/>
                <p:nvPr/>
              </p:nvSpPr>
              <p:spPr bwMode="auto">
                <a:xfrm>
                  <a:off x="3762883" y="4200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86" name="Oval 271">
                  <a:extLst>
                    <a:ext uri="{FF2B5EF4-FFF2-40B4-BE49-F238E27FC236}">
                      <a16:creationId xmlns:a16="http://schemas.microsoft.com/office/drawing/2014/main" id="{C5A1FC7E-D42E-264E-9550-8CC97A81B819}"/>
                    </a:ext>
                  </a:extLst>
                </p:cNvPr>
                <p:cNvSpPr/>
                <p:nvPr/>
              </p:nvSpPr>
              <p:spPr bwMode="auto">
                <a:xfrm>
                  <a:off x="3388233" y="2866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87" name="Oval 272">
                  <a:extLst>
                    <a:ext uri="{FF2B5EF4-FFF2-40B4-BE49-F238E27FC236}">
                      <a16:creationId xmlns:a16="http://schemas.microsoft.com/office/drawing/2014/main" id="{35476B6A-1687-B74D-99A6-7553DA9197BC}"/>
                    </a:ext>
                  </a:extLst>
                </p:cNvPr>
                <p:cNvSpPr/>
                <p:nvPr/>
              </p:nvSpPr>
              <p:spPr bwMode="auto">
                <a:xfrm>
                  <a:off x="3400933" y="4644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88" name="Oval 273">
                  <a:extLst>
                    <a:ext uri="{FF2B5EF4-FFF2-40B4-BE49-F238E27FC236}">
                      <a16:creationId xmlns:a16="http://schemas.microsoft.com/office/drawing/2014/main" id="{7070498A-68BE-4E4D-8BEB-0EB73D41533C}"/>
                    </a:ext>
                  </a:extLst>
                </p:cNvPr>
                <p:cNvSpPr/>
                <p:nvPr/>
              </p:nvSpPr>
              <p:spPr bwMode="auto">
                <a:xfrm>
                  <a:off x="3229483" y="4771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89" name="Oval 274">
                  <a:extLst>
                    <a:ext uri="{FF2B5EF4-FFF2-40B4-BE49-F238E27FC236}">
                      <a16:creationId xmlns:a16="http://schemas.microsoft.com/office/drawing/2014/main" id="{A8C24728-F688-0848-9A9E-AB1FE39EEFB1}"/>
                    </a:ext>
                  </a:extLst>
                </p:cNvPr>
                <p:cNvSpPr/>
                <p:nvPr/>
              </p:nvSpPr>
              <p:spPr bwMode="auto">
                <a:xfrm>
                  <a:off x="3204083" y="7121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90" name="Oval 275">
                  <a:extLst>
                    <a:ext uri="{FF2B5EF4-FFF2-40B4-BE49-F238E27FC236}">
                      <a16:creationId xmlns:a16="http://schemas.microsoft.com/office/drawing/2014/main" id="{C5FA2A3A-A4D9-9D42-AFDE-A7C40B9A755E}"/>
                    </a:ext>
                  </a:extLst>
                </p:cNvPr>
                <p:cNvSpPr/>
                <p:nvPr/>
              </p:nvSpPr>
              <p:spPr bwMode="auto">
                <a:xfrm>
                  <a:off x="3000883" y="8327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91" name="Oval 276">
                  <a:extLst>
                    <a:ext uri="{FF2B5EF4-FFF2-40B4-BE49-F238E27FC236}">
                      <a16:creationId xmlns:a16="http://schemas.microsoft.com/office/drawing/2014/main" id="{350951B6-FCC8-A249-BB94-7537D7465374}"/>
                    </a:ext>
                  </a:extLst>
                </p:cNvPr>
                <p:cNvSpPr/>
                <p:nvPr/>
              </p:nvSpPr>
              <p:spPr bwMode="auto">
                <a:xfrm>
                  <a:off x="2854833" y="6994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92" name="Oval 277">
                  <a:extLst>
                    <a:ext uri="{FF2B5EF4-FFF2-40B4-BE49-F238E27FC236}">
                      <a16:creationId xmlns:a16="http://schemas.microsoft.com/office/drawing/2014/main" id="{A49E4904-FB1C-3144-AD1B-C0F108498156}"/>
                    </a:ext>
                  </a:extLst>
                </p:cNvPr>
                <p:cNvSpPr/>
                <p:nvPr/>
              </p:nvSpPr>
              <p:spPr bwMode="auto">
                <a:xfrm>
                  <a:off x="3013583" y="6422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93" name="Oval 278">
                  <a:extLst>
                    <a:ext uri="{FF2B5EF4-FFF2-40B4-BE49-F238E27FC236}">
                      <a16:creationId xmlns:a16="http://schemas.microsoft.com/office/drawing/2014/main" id="{6193EFDC-5C0F-0D40-9172-28BB2A59CD3D}"/>
                    </a:ext>
                  </a:extLst>
                </p:cNvPr>
                <p:cNvSpPr/>
                <p:nvPr/>
              </p:nvSpPr>
              <p:spPr bwMode="auto">
                <a:xfrm>
                  <a:off x="2835783" y="5152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94" name="Oval 279">
                  <a:extLst>
                    <a:ext uri="{FF2B5EF4-FFF2-40B4-BE49-F238E27FC236}">
                      <a16:creationId xmlns:a16="http://schemas.microsoft.com/office/drawing/2014/main" id="{073E4AB1-601A-E745-920A-0903CF9F8B52}"/>
                    </a:ext>
                  </a:extLst>
                </p:cNvPr>
                <p:cNvSpPr/>
                <p:nvPr/>
              </p:nvSpPr>
              <p:spPr bwMode="auto">
                <a:xfrm>
                  <a:off x="2886583" y="3311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95" name="Oval 280">
                  <a:extLst>
                    <a:ext uri="{FF2B5EF4-FFF2-40B4-BE49-F238E27FC236}">
                      <a16:creationId xmlns:a16="http://schemas.microsoft.com/office/drawing/2014/main" id="{000664B3-3A8D-6644-816C-641B78E40D05}"/>
                    </a:ext>
                  </a:extLst>
                </p:cNvPr>
                <p:cNvSpPr/>
                <p:nvPr/>
              </p:nvSpPr>
              <p:spPr bwMode="auto">
                <a:xfrm>
                  <a:off x="3089783" y="3374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570" name="Green Dots">
                <a:extLst>
                  <a:ext uri="{FF2B5EF4-FFF2-40B4-BE49-F238E27FC236}">
                    <a16:creationId xmlns:a16="http://schemas.microsoft.com/office/drawing/2014/main" id="{E5FE2150-0CA0-6E4C-BFF9-4EF7F8AC5C3D}"/>
                  </a:ext>
                </a:extLst>
              </p:cNvPr>
              <p:cNvGrpSpPr/>
              <p:nvPr/>
            </p:nvGrpSpPr>
            <p:grpSpPr>
              <a:xfrm>
                <a:off x="1578483" y="794651"/>
                <a:ext cx="3628390" cy="3050540"/>
                <a:chOff x="1578483" y="794651"/>
                <a:chExt cx="3628390" cy="3050540"/>
              </a:xfrm>
            </p:grpSpPr>
            <p:sp>
              <p:nvSpPr>
                <p:cNvPr id="585" name="Oval 70">
                  <a:extLst>
                    <a:ext uri="{FF2B5EF4-FFF2-40B4-BE49-F238E27FC236}">
                      <a16:creationId xmlns:a16="http://schemas.microsoft.com/office/drawing/2014/main" id="{7F1CA424-F602-6042-B6F7-728CE7677FD8}"/>
                    </a:ext>
                  </a:extLst>
                </p:cNvPr>
                <p:cNvSpPr/>
                <p:nvPr/>
              </p:nvSpPr>
              <p:spPr bwMode="auto">
                <a:xfrm>
                  <a:off x="4277233" y="7946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86" name="Oval 71">
                  <a:extLst>
                    <a:ext uri="{FF2B5EF4-FFF2-40B4-BE49-F238E27FC236}">
                      <a16:creationId xmlns:a16="http://schemas.microsoft.com/office/drawing/2014/main" id="{B86C19A3-96CE-A742-8839-5B1C728B1EB2}"/>
                    </a:ext>
                  </a:extLst>
                </p:cNvPr>
                <p:cNvSpPr/>
                <p:nvPr/>
              </p:nvSpPr>
              <p:spPr bwMode="auto">
                <a:xfrm>
                  <a:off x="4029583" y="8962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87" name="Oval 72">
                  <a:extLst>
                    <a:ext uri="{FF2B5EF4-FFF2-40B4-BE49-F238E27FC236}">
                      <a16:creationId xmlns:a16="http://schemas.microsoft.com/office/drawing/2014/main" id="{EC1EF39A-4C6E-C943-9376-A899C095936D}"/>
                    </a:ext>
                  </a:extLst>
                </p:cNvPr>
                <p:cNvSpPr/>
                <p:nvPr/>
              </p:nvSpPr>
              <p:spPr bwMode="auto">
                <a:xfrm>
                  <a:off x="4220083" y="9978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88" name="Oval 73">
                  <a:extLst>
                    <a:ext uri="{FF2B5EF4-FFF2-40B4-BE49-F238E27FC236}">
                      <a16:creationId xmlns:a16="http://schemas.microsoft.com/office/drawing/2014/main" id="{E3515D7E-E412-5345-9FBB-BD4D83894603}"/>
                    </a:ext>
                  </a:extLst>
                </p:cNvPr>
                <p:cNvSpPr/>
                <p:nvPr/>
              </p:nvSpPr>
              <p:spPr bwMode="auto">
                <a:xfrm>
                  <a:off x="4181983" y="10550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89" name="Oval 74">
                  <a:extLst>
                    <a:ext uri="{FF2B5EF4-FFF2-40B4-BE49-F238E27FC236}">
                      <a16:creationId xmlns:a16="http://schemas.microsoft.com/office/drawing/2014/main" id="{693B27B1-D0D1-374B-8A8B-FD47FFC81BBD}"/>
                    </a:ext>
                  </a:extLst>
                </p:cNvPr>
                <p:cNvSpPr/>
                <p:nvPr/>
              </p:nvSpPr>
              <p:spPr bwMode="auto">
                <a:xfrm>
                  <a:off x="4226433" y="13471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90" name="Oval 75">
                  <a:extLst>
                    <a:ext uri="{FF2B5EF4-FFF2-40B4-BE49-F238E27FC236}">
                      <a16:creationId xmlns:a16="http://schemas.microsoft.com/office/drawing/2014/main" id="{DC3BA20D-AA31-A443-8036-DE948A09D934}"/>
                    </a:ext>
                  </a:extLst>
                </p:cNvPr>
                <p:cNvSpPr/>
                <p:nvPr/>
              </p:nvSpPr>
              <p:spPr bwMode="auto">
                <a:xfrm>
                  <a:off x="4353433" y="14169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91" name="Oval 76">
                  <a:extLst>
                    <a:ext uri="{FF2B5EF4-FFF2-40B4-BE49-F238E27FC236}">
                      <a16:creationId xmlns:a16="http://schemas.microsoft.com/office/drawing/2014/main" id="{68542190-6DA8-B84D-9938-3F30C8891B16}"/>
                    </a:ext>
                  </a:extLst>
                </p:cNvPr>
                <p:cNvSpPr/>
                <p:nvPr/>
              </p:nvSpPr>
              <p:spPr bwMode="auto">
                <a:xfrm>
                  <a:off x="4474083" y="13471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92" name="Oval 77">
                  <a:extLst>
                    <a:ext uri="{FF2B5EF4-FFF2-40B4-BE49-F238E27FC236}">
                      <a16:creationId xmlns:a16="http://schemas.microsoft.com/office/drawing/2014/main" id="{90A74738-E4B7-834A-9341-0642B4317091}"/>
                    </a:ext>
                  </a:extLst>
                </p:cNvPr>
                <p:cNvSpPr/>
                <p:nvPr/>
              </p:nvSpPr>
              <p:spPr bwMode="auto">
                <a:xfrm>
                  <a:off x="3864483" y="11820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93" name="Oval 78">
                  <a:extLst>
                    <a:ext uri="{FF2B5EF4-FFF2-40B4-BE49-F238E27FC236}">
                      <a16:creationId xmlns:a16="http://schemas.microsoft.com/office/drawing/2014/main" id="{4B4CC9F1-2A93-FF43-AA84-6032650788B5}"/>
                    </a:ext>
                  </a:extLst>
                </p:cNvPr>
                <p:cNvSpPr/>
                <p:nvPr/>
              </p:nvSpPr>
              <p:spPr bwMode="auto">
                <a:xfrm>
                  <a:off x="3635883" y="11693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94" name="Oval 79">
                  <a:extLst>
                    <a:ext uri="{FF2B5EF4-FFF2-40B4-BE49-F238E27FC236}">
                      <a16:creationId xmlns:a16="http://schemas.microsoft.com/office/drawing/2014/main" id="{27A6B649-A600-014E-A3CA-A1AABCD9CDE6}"/>
                    </a:ext>
                  </a:extLst>
                </p:cNvPr>
                <p:cNvSpPr/>
                <p:nvPr/>
              </p:nvSpPr>
              <p:spPr bwMode="auto">
                <a:xfrm>
                  <a:off x="3502533" y="13979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95" name="Oval 80">
                  <a:extLst>
                    <a:ext uri="{FF2B5EF4-FFF2-40B4-BE49-F238E27FC236}">
                      <a16:creationId xmlns:a16="http://schemas.microsoft.com/office/drawing/2014/main" id="{9D1EA25D-77F9-5241-9CA3-F31D286D742F}"/>
                    </a:ext>
                  </a:extLst>
                </p:cNvPr>
                <p:cNvSpPr/>
                <p:nvPr/>
              </p:nvSpPr>
              <p:spPr bwMode="auto">
                <a:xfrm>
                  <a:off x="3699383" y="14677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96" name="Oval 81">
                  <a:extLst>
                    <a:ext uri="{FF2B5EF4-FFF2-40B4-BE49-F238E27FC236}">
                      <a16:creationId xmlns:a16="http://schemas.microsoft.com/office/drawing/2014/main" id="{14BF58E2-37BF-4841-B519-4A1CB6ADCFE7}"/>
                    </a:ext>
                  </a:extLst>
                </p:cNvPr>
                <p:cNvSpPr/>
                <p:nvPr/>
              </p:nvSpPr>
              <p:spPr bwMode="auto">
                <a:xfrm>
                  <a:off x="2873883" y="13788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97" name="Oval 82">
                  <a:extLst>
                    <a:ext uri="{FF2B5EF4-FFF2-40B4-BE49-F238E27FC236}">
                      <a16:creationId xmlns:a16="http://schemas.microsoft.com/office/drawing/2014/main" id="{9FB453B9-20E1-C74E-8AC0-9010BB7BE4AE}"/>
                    </a:ext>
                  </a:extLst>
                </p:cNvPr>
                <p:cNvSpPr/>
                <p:nvPr/>
              </p:nvSpPr>
              <p:spPr bwMode="auto">
                <a:xfrm>
                  <a:off x="3839083" y="13280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98" name="Oval 83">
                  <a:extLst>
                    <a:ext uri="{FF2B5EF4-FFF2-40B4-BE49-F238E27FC236}">
                      <a16:creationId xmlns:a16="http://schemas.microsoft.com/office/drawing/2014/main" id="{F958A033-4AFD-7949-95BB-3136D4731EB2}"/>
                    </a:ext>
                  </a:extLst>
                </p:cNvPr>
                <p:cNvSpPr/>
                <p:nvPr/>
              </p:nvSpPr>
              <p:spPr bwMode="auto">
                <a:xfrm>
                  <a:off x="4035933" y="13598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99" name="Oval 84">
                  <a:extLst>
                    <a:ext uri="{FF2B5EF4-FFF2-40B4-BE49-F238E27FC236}">
                      <a16:creationId xmlns:a16="http://schemas.microsoft.com/office/drawing/2014/main" id="{371D0FE5-06DC-0D4F-AC99-3C518BC12832}"/>
                    </a:ext>
                  </a:extLst>
                </p:cNvPr>
                <p:cNvSpPr/>
                <p:nvPr/>
              </p:nvSpPr>
              <p:spPr bwMode="auto">
                <a:xfrm>
                  <a:off x="4029583" y="15503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00" name="Oval 85">
                  <a:extLst>
                    <a:ext uri="{FF2B5EF4-FFF2-40B4-BE49-F238E27FC236}">
                      <a16:creationId xmlns:a16="http://schemas.microsoft.com/office/drawing/2014/main" id="{BEF1EF29-12CE-5145-8503-934CB11167D7}"/>
                    </a:ext>
                  </a:extLst>
                </p:cNvPr>
                <p:cNvSpPr/>
                <p:nvPr/>
              </p:nvSpPr>
              <p:spPr bwMode="auto">
                <a:xfrm>
                  <a:off x="3369183" y="16773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01" name="Oval 86">
                  <a:extLst>
                    <a:ext uri="{FF2B5EF4-FFF2-40B4-BE49-F238E27FC236}">
                      <a16:creationId xmlns:a16="http://schemas.microsoft.com/office/drawing/2014/main" id="{A1AFEE6D-2AC7-4F4A-8F46-8EEEAFC8E7F2}"/>
                    </a:ext>
                  </a:extLst>
                </p:cNvPr>
                <p:cNvSpPr/>
                <p:nvPr/>
              </p:nvSpPr>
              <p:spPr bwMode="auto">
                <a:xfrm>
                  <a:off x="3267583" y="18551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02" name="Oval 87">
                  <a:extLst>
                    <a:ext uri="{FF2B5EF4-FFF2-40B4-BE49-F238E27FC236}">
                      <a16:creationId xmlns:a16="http://schemas.microsoft.com/office/drawing/2014/main" id="{57DF9792-6B62-8048-BAED-FC232F48C45E}"/>
                    </a:ext>
                  </a:extLst>
                </p:cNvPr>
                <p:cNvSpPr/>
                <p:nvPr/>
              </p:nvSpPr>
              <p:spPr bwMode="auto">
                <a:xfrm>
                  <a:off x="2835783" y="22488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03" name="Oval 88">
                  <a:extLst>
                    <a:ext uri="{FF2B5EF4-FFF2-40B4-BE49-F238E27FC236}">
                      <a16:creationId xmlns:a16="http://schemas.microsoft.com/office/drawing/2014/main" id="{022D6083-187E-6447-A796-EF5153FC612A}"/>
                    </a:ext>
                  </a:extLst>
                </p:cNvPr>
                <p:cNvSpPr/>
                <p:nvPr/>
              </p:nvSpPr>
              <p:spPr bwMode="auto">
                <a:xfrm>
                  <a:off x="2499233" y="22551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04" name="Oval 89">
                  <a:extLst>
                    <a:ext uri="{FF2B5EF4-FFF2-40B4-BE49-F238E27FC236}">
                      <a16:creationId xmlns:a16="http://schemas.microsoft.com/office/drawing/2014/main" id="{5B585D42-8544-9048-B057-598A4B0FC029}"/>
                    </a:ext>
                  </a:extLst>
                </p:cNvPr>
                <p:cNvSpPr/>
                <p:nvPr/>
              </p:nvSpPr>
              <p:spPr bwMode="auto">
                <a:xfrm>
                  <a:off x="2194433" y="22869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05" name="Oval 90">
                  <a:extLst>
                    <a:ext uri="{FF2B5EF4-FFF2-40B4-BE49-F238E27FC236}">
                      <a16:creationId xmlns:a16="http://schemas.microsoft.com/office/drawing/2014/main" id="{4AA40716-8BA0-7044-B1AE-C377CDD85EDF}"/>
                    </a:ext>
                  </a:extLst>
                </p:cNvPr>
                <p:cNvSpPr/>
                <p:nvPr/>
              </p:nvSpPr>
              <p:spPr bwMode="auto">
                <a:xfrm>
                  <a:off x="1578483" y="23567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06" name="Oval 91">
                  <a:extLst>
                    <a:ext uri="{FF2B5EF4-FFF2-40B4-BE49-F238E27FC236}">
                      <a16:creationId xmlns:a16="http://schemas.microsoft.com/office/drawing/2014/main" id="{CADF9A3A-C404-4B4C-A5FC-8FD17A4EF77B}"/>
                    </a:ext>
                  </a:extLst>
                </p:cNvPr>
                <p:cNvSpPr/>
                <p:nvPr/>
              </p:nvSpPr>
              <p:spPr bwMode="auto">
                <a:xfrm>
                  <a:off x="1915033" y="27758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07" name="Oval 92">
                  <a:extLst>
                    <a:ext uri="{FF2B5EF4-FFF2-40B4-BE49-F238E27FC236}">
                      <a16:creationId xmlns:a16="http://schemas.microsoft.com/office/drawing/2014/main" id="{91597A4D-101E-A944-995F-5C27FB3F7A0B}"/>
                    </a:ext>
                  </a:extLst>
                </p:cNvPr>
                <p:cNvSpPr/>
                <p:nvPr/>
              </p:nvSpPr>
              <p:spPr bwMode="auto">
                <a:xfrm>
                  <a:off x="2073783" y="27822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08" name="Oval 93">
                  <a:extLst>
                    <a:ext uri="{FF2B5EF4-FFF2-40B4-BE49-F238E27FC236}">
                      <a16:creationId xmlns:a16="http://schemas.microsoft.com/office/drawing/2014/main" id="{FDDC3D06-F0D4-E04F-9D17-A5E84FBA7540}"/>
                    </a:ext>
                  </a:extLst>
                </p:cNvPr>
                <p:cNvSpPr/>
                <p:nvPr/>
              </p:nvSpPr>
              <p:spPr bwMode="auto">
                <a:xfrm>
                  <a:off x="2232533" y="29917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09" name="Oval 94">
                  <a:extLst>
                    <a:ext uri="{FF2B5EF4-FFF2-40B4-BE49-F238E27FC236}">
                      <a16:creationId xmlns:a16="http://schemas.microsoft.com/office/drawing/2014/main" id="{80573A9C-0CFF-064B-8FF3-F2EE38018F01}"/>
                    </a:ext>
                  </a:extLst>
                </p:cNvPr>
                <p:cNvSpPr/>
                <p:nvPr/>
              </p:nvSpPr>
              <p:spPr bwMode="auto">
                <a:xfrm>
                  <a:off x="2200783" y="31886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10" name="Oval 95">
                  <a:extLst>
                    <a:ext uri="{FF2B5EF4-FFF2-40B4-BE49-F238E27FC236}">
                      <a16:creationId xmlns:a16="http://schemas.microsoft.com/office/drawing/2014/main" id="{FCD31603-31DF-A94C-8E00-7CAB38EDB797}"/>
                    </a:ext>
                  </a:extLst>
                </p:cNvPr>
                <p:cNvSpPr/>
                <p:nvPr/>
              </p:nvSpPr>
              <p:spPr bwMode="auto">
                <a:xfrm>
                  <a:off x="1972183" y="33537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11" name="Oval 96">
                  <a:extLst>
                    <a:ext uri="{FF2B5EF4-FFF2-40B4-BE49-F238E27FC236}">
                      <a16:creationId xmlns:a16="http://schemas.microsoft.com/office/drawing/2014/main" id="{0FADE67E-E6A7-0C40-9831-C200607C545B}"/>
                    </a:ext>
                  </a:extLst>
                </p:cNvPr>
                <p:cNvSpPr/>
                <p:nvPr/>
              </p:nvSpPr>
              <p:spPr bwMode="auto">
                <a:xfrm>
                  <a:off x="2010283" y="36013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12" name="Oval 97">
                  <a:extLst>
                    <a:ext uri="{FF2B5EF4-FFF2-40B4-BE49-F238E27FC236}">
                      <a16:creationId xmlns:a16="http://schemas.microsoft.com/office/drawing/2014/main" id="{E82F37C8-7556-D642-BEBE-477932196E51}"/>
                    </a:ext>
                  </a:extLst>
                </p:cNvPr>
                <p:cNvSpPr/>
                <p:nvPr/>
              </p:nvSpPr>
              <p:spPr bwMode="auto">
                <a:xfrm>
                  <a:off x="2270633" y="34489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13" name="Oval 98">
                  <a:extLst>
                    <a:ext uri="{FF2B5EF4-FFF2-40B4-BE49-F238E27FC236}">
                      <a16:creationId xmlns:a16="http://schemas.microsoft.com/office/drawing/2014/main" id="{0B8AE8DF-B9BA-334A-B462-C47B8E5BD643}"/>
                    </a:ext>
                  </a:extLst>
                </p:cNvPr>
                <p:cNvSpPr/>
                <p:nvPr/>
              </p:nvSpPr>
              <p:spPr bwMode="auto">
                <a:xfrm>
                  <a:off x="2626233" y="34108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14" name="Oval 99">
                  <a:extLst>
                    <a:ext uri="{FF2B5EF4-FFF2-40B4-BE49-F238E27FC236}">
                      <a16:creationId xmlns:a16="http://schemas.microsoft.com/office/drawing/2014/main" id="{E8D0207C-01AA-6A42-9EAB-D5CBBC10E903}"/>
                    </a:ext>
                  </a:extLst>
                </p:cNvPr>
                <p:cNvSpPr/>
                <p:nvPr/>
              </p:nvSpPr>
              <p:spPr bwMode="auto">
                <a:xfrm>
                  <a:off x="2600833" y="35442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15" name="Oval 100">
                  <a:extLst>
                    <a:ext uri="{FF2B5EF4-FFF2-40B4-BE49-F238E27FC236}">
                      <a16:creationId xmlns:a16="http://schemas.microsoft.com/office/drawing/2014/main" id="{8C1241B5-42C9-E243-AE38-D0C72510FD66}"/>
                    </a:ext>
                  </a:extLst>
                </p:cNvPr>
                <p:cNvSpPr/>
                <p:nvPr/>
              </p:nvSpPr>
              <p:spPr bwMode="auto">
                <a:xfrm>
                  <a:off x="2511933" y="31060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16" name="Oval 101">
                  <a:extLst>
                    <a:ext uri="{FF2B5EF4-FFF2-40B4-BE49-F238E27FC236}">
                      <a16:creationId xmlns:a16="http://schemas.microsoft.com/office/drawing/2014/main" id="{0A20B76E-28DC-DE4E-8B46-8A2521B43675}"/>
                    </a:ext>
                  </a:extLst>
                </p:cNvPr>
                <p:cNvSpPr/>
                <p:nvPr/>
              </p:nvSpPr>
              <p:spPr bwMode="auto">
                <a:xfrm>
                  <a:off x="2562733" y="30933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17" name="Oval 102">
                  <a:extLst>
                    <a:ext uri="{FF2B5EF4-FFF2-40B4-BE49-F238E27FC236}">
                      <a16:creationId xmlns:a16="http://schemas.microsoft.com/office/drawing/2014/main" id="{FDEFF15B-B9A3-E64D-AF81-07C0CED37B09}"/>
                    </a:ext>
                  </a:extLst>
                </p:cNvPr>
                <p:cNvSpPr/>
                <p:nvPr/>
              </p:nvSpPr>
              <p:spPr bwMode="auto">
                <a:xfrm>
                  <a:off x="2708783" y="32521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18" name="Oval 103">
                  <a:extLst>
                    <a:ext uri="{FF2B5EF4-FFF2-40B4-BE49-F238E27FC236}">
                      <a16:creationId xmlns:a16="http://schemas.microsoft.com/office/drawing/2014/main" id="{8B90815D-590B-2948-BC9E-FFC43F8ABB1E}"/>
                    </a:ext>
                  </a:extLst>
                </p:cNvPr>
                <p:cNvSpPr/>
                <p:nvPr/>
              </p:nvSpPr>
              <p:spPr bwMode="auto">
                <a:xfrm>
                  <a:off x="2416683" y="26298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19" name="Oval 104">
                  <a:extLst>
                    <a:ext uri="{FF2B5EF4-FFF2-40B4-BE49-F238E27FC236}">
                      <a16:creationId xmlns:a16="http://schemas.microsoft.com/office/drawing/2014/main" id="{F11D66A4-B4D6-D540-BCC4-F2D9E368B4BF}"/>
                    </a:ext>
                  </a:extLst>
                </p:cNvPr>
                <p:cNvSpPr/>
                <p:nvPr/>
              </p:nvSpPr>
              <p:spPr bwMode="auto">
                <a:xfrm>
                  <a:off x="2518283" y="27822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20" name="Oval 105">
                  <a:extLst>
                    <a:ext uri="{FF2B5EF4-FFF2-40B4-BE49-F238E27FC236}">
                      <a16:creationId xmlns:a16="http://schemas.microsoft.com/office/drawing/2014/main" id="{29284DA4-F195-644A-ACBB-449EBE46684A}"/>
                    </a:ext>
                  </a:extLst>
                </p:cNvPr>
                <p:cNvSpPr/>
                <p:nvPr/>
              </p:nvSpPr>
              <p:spPr bwMode="auto">
                <a:xfrm>
                  <a:off x="2651633" y="25599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21" name="Oval 106">
                  <a:extLst>
                    <a:ext uri="{FF2B5EF4-FFF2-40B4-BE49-F238E27FC236}">
                      <a16:creationId xmlns:a16="http://schemas.microsoft.com/office/drawing/2014/main" id="{7C124222-2D69-6849-AD78-606CCC9D646D}"/>
                    </a:ext>
                  </a:extLst>
                </p:cNvPr>
                <p:cNvSpPr/>
                <p:nvPr/>
              </p:nvSpPr>
              <p:spPr bwMode="auto">
                <a:xfrm>
                  <a:off x="2816733" y="24012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22" name="Oval 107">
                  <a:extLst>
                    <a:ext uri="{FF2B5EF4-FFF2-40B4-BE49-F238E27FC236}">
                      <a16:creationId xmlns:a16="http://schemas.microsoft.com/office/drawing/2014/main" id="{617647C1-6595-0247-82AE-3877EB929DB5}"/>
                    </a:ext>
                  </a:extLst>
                </p:cNvPr>
                <p:cNvSpPr/>
                <p:nvPr/>
              </p:nvSpPr>
              <p:spPr bwMode="auto">
                <a:xfrm>
                  <a:off x="2759583" y="27250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23" name="Oval 108">
                  <a:extLst>
                    <a:ext uri="{FF2B5EF4-FFF2-40B4-BE49-F238E27FC236}">
                      <a16:creationId xmlns:a16="http://schemas.microsoft.com/office/drawing/2014/main" id="{39326BAA-375D-2545-B41D-8AA2D3882299}"/>
                    </a:ext>
                  </a:extLst>
                </p:cNvPr>
                <p:cNvSpPr/>
                <p:nvPr/>
              </p:nvSpPr>
              <p:spPr bwMode="auto">
                <a:xfrm>
                  <a:off x="2721483" y="28393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24" name="Oval 109">
                  <a:extLst>
                    <a:ext uri="{FF2B5EF4-FFF2-40B4-BE49-F238E27FC236}">
                      <a16:creationId xmlns:a16="http://schemas.microsoft.com/office/drawing/2014/main" id="{56F9A6DD-AEBB-704A-8DAD-7A21CB4ED11C}"/>
                    </a:ext>
                  </a:extLst>
                </p:cNvPr>
                <p:cNvSpPr/>
                <p:nvPr/>
              </p:nvSpPr>
              <p:spPr bwMode="auto">
                <a:xfrm>
                  <a:off x="2924683" y="30616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25" name="Oval 110">
                  <a:extLst>
                    <a:ext uri="{FF2B5EF4-FFF2-40B4-BE49-F238E27FC236}">
                      <a16:creationId xmlns:a16="http://schemas.microsoft.com/office/drawing/2014/main" id="{B5901667-20F5-1443-931D-142920058C2C}"/>
                    </a:ext>
                  </a:extLst>
                </p:cNvPr>
                <p:cNvSpPr/>
                <p:nvPr/>
              </p:nvSpPr>
              <p:spPr bwMode="auto">
                <a:xfrm>
                  <a:off x="2994533" y="33346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26" name="Oval 111">
                  <a:extLst>
                    <a:ext uri="{FF2B5EF4-FFF2-40B4-BE49-F238E27FC236}">
                      <a16:creationId xmlns:a16="http://schemas.microsoft.com/office/drawing/2014/main" id="{8CCFFC69-B222-2349-904A-456F2B1CBFC7}"/>
                    </a:ext>
                  </a:extLst>
                </p:cNvPr>
                <p:cNvSpPr/>
                <p:nvPr/>
              </p:nvSpPr>
              <p:spPr bwMode="auto">
                <a:xfrm>
                  <a:off x="2988183" y="36077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27" name="Oval 112">
                  <a:extLst>
                    <a:ext uri="{FF2B5EF4-FFF2-40B4-BE49-F238E27FC236}">
                      <a16:creationId xmlns:a16="http://schemas.microsoft.com/office/drawing/2014/main" id="{83E26834-E32A-B444-A5F5-2D35BD979FF6}"/>
                    </a:ext>
                  </a:extLst>
                </p:cNvPr>
                <p:cNvSpPr/>
                <p:nvPr/>
              </p:nvSpPr>
              <p:spPr bwMode="auto">
                <a:xfrm>
                  <a:off x="3400933" y="37156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28" name="Oval 113">
                  <a:extLst>
                    <a:ext uri="{FF2B5EF4-FFF2-40B4-BE49-F238E27FC236}">
                      <a16:creationId xmlns:a16="http://schemas.microsoft.com/office/drawing/2014/main" id="{323C80DA-2006-3D43-92D1-CCE188211557}"/>
                    </a:ext>
                  </a:extLst>
                </p:cNvPr>
                <p:cNvSpPr/>
                <p:nvPr/>
              </p:nvSpPr>
              <p:spPr bwMode="auto">
                <a:xfrm>
                  <a:off x="3699383" y="37537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29" name="Oval 114">
                  <a:extLst>
                    <a:ext uri="{FF2B5EF4-FFF2-40B4-BE49-F238E27FC236}">
                      <a16:creationId xmlns:a16="http://schemas.microsoft.com/office/drawing/2014/main" id="{18667F88-32C3-6941-BEB2-F34B81D40FB9}"/>
                    </a:ext>
                  </a:extLst>
                </p:cNvPr>
                <p:cNvSpPr/>
                <p:nvPr/>
              </p:nvSpPr>
              <p:spPr bwMode="auto">
                <a:xfrm>
                  <a:off x="3997833" y="37156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30" name="Oval 115">
                  <a:extLst>
                    <a:ext uri="{FF2B5EF4-FFF2-40B4-BE49-F238E27FC236}">
                      <a16:creationId xmlns:a16="http://schemas.microsoft.com/office/drawing/2014/main" id="{6A0ECB52-791E-1249-B105-E82244D6E133}"/>
                    </a:ext>
                  </a:extLst>
                </p:cNvPr>
                <p:cNvSpPr/>
                <p:nvPr/>
              </p:nvSpPr>
              <p:spPr bwMode="auto">
                <a:xfrm>
                  <a:off x="3140583" y="33156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31" name="Oval 116">
                  <a:extLst>
                    <a:ext uri="{FF2B5EF4-FFF2-40B4-BE49-F238E27FC236}">
                      <a16:creationId xmlns:a16="http://schemas.microsoft.com/office/drawing/2014/main" id="{5FE79DA5-1231-C84A-B2F7-99A8C90EAC79}"/>
                    </a:ext>
                  </a:extLst>
                </p:cNvPr>
                <p:cNvSpPr/>
                <p:nvPr/>
              </p:nvSpPr>
              <p:spPr bwMode="auto">
                <a:xfrm>
                  <a:off x="3305683" y="32648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32" name="Oval 117">
                  <a:extLst>
                    <a:ext uri="{FF2B5EF4-FFF2-40B4-BE49-F238E27FC236}">
                      <a16:creationId xmlns:a16="http://schemas.microsoft.com/office/drawing/2014/main" id="{1BD33373-C5D6-3B4A-8204-A6CB9AD75CA2}"/>
                    </a:ext>
                  </a:extLst>
                </p:cNvPr>
                <p:cNvSpPr/>
                <p:nvPr/>
              </p:nvSpPr>
              <p:spPr bwMode="auto">
                <a:xfrm>
                  <a:off x="3343783" y="33791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33" name="Oval 118">
                  <a:extLst>
                    <a:ext uri="{FF2B5EF4-FFF2-40B4-BE49-F238E27FC236}">
                      <a16:creationId xmlns:a16="http://schemas.microsoft.com/office/drawing/2014/main" id="{2403D0CD-F56D-594E-BAE4-3329D35DEF92}"/>
                    </a:ext>
                  </a:extLst>
                </p:cNvPr>
                <p:cNvSpPr/>
                <p:nvPr/>
              </p:nvSpPr>
              <p:spPr bwMode="auto">
                <a:xfrm>
                  <a:off x="3223133" y="34489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34" name="Oval 119">
                  <a:extLst>
                    <a:ext uri="{FF2B5EF4-FFF2-40B4-BE49-F238E27FC236}">
                      <a16:creationId xmlns:a16="http://schemas.microsoft.com/office/drawing/2014/main" id="{98548679-9AF6-444C-B01F-FB9B83497E42}"/>
                    </a:ext>
                  </a:extLst>
                </p:cNvPr>
                <p:cNvSpPr/>
                <p:nvPr/>
              </p:nvSpPr>
              <p:spPr bwMode="auto">
                <a:xfrm>
                  <a:off x="3248533" y="34997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35" name="Oval 120">
                  <a:extLst>
                    <a:ext uri="{FF2B5EF4-FFF2-40B4-BE49-F238E27FC236}">
                      <a16:creationId xmlns:a16="http://schemas.microsoft.com/office/drawing/2014/main" id="{6C10C159-9F5A-2749-A3AB-BC60C2B3A16A}"/>
                    </a:ext>
                  </a:extLst>
                </p:cNvPr>
                <p:cNvSpPr/>
                <p:nvPr/>
              </p:nvSpPr>
              <p:spPr bwMode="auto">
                <a:xfrm>
                  <a:off x="3769233" y="34807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36" name="Oval 121">
                  <a:extLst>
                    <a:ext uri="{FF2B5EF4-FFF2-40B4-BE49-F238E27FC236}">
                      <a16:creationId xmlns:a16="http://schemas.microsoft.com/office/drawing/2014/main" id="{E76A6019-A5D6-B543-A402-601385CF416D}"/>
                    </a:ext>
                  </a:extLst>
                </p:cNvPr>
                <p:cNvSpPr/>
                <p:nvPr/>
              </p:nvSpPr>
              <p:spPr bwMode="auto">
                <a:xfrm>
                  <a:off x="3959733" y="33600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37" name="Oval 122">
                  <a:extLst>
                    <a:ext uri="{FF2B5EF4-FFF2-40B4-BE49-F238E27FC236}">
                      <a16:creationId xmlns:a16="http://schemas.microsoft.com/office/drawing/2014/main" id="{6EF46050-20DD-8043-9764-825033AD4CD0}"/>
                    </a:ext>
                  </a:extLst>
                </p:cNvPr>
                <p:cNvSpPr/>
                <p:nvPr/>
              </p:nvSpPr>
              <p:spPr bwMode="auto">
                <a:xfrm>
                  <a:off x="4308983" y="33537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38" name="Oval 123">
                  <a:extLst>
                    <a:ext uri="{FF2B5EF4-FFF2-40B4-BE49-F238E27FC236}">
                      <a16:creationId xmlns:a16="http://schemas.microsoft.com/office/drawing/2014/main" id="{6815D794-F698-9149-9D6F-652EF5BAF009}"/>
                    </a:ext>
                  </a:extLst>
                </p:cNvPr>
                <p:cNvSpPr/>
                <p:nvPr/>
              </p:nvSpPr>
              <p:spPr bwMode="auto">
                <a:xfrm>
                  <a:off x="4715383" y="31886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39" name="Oval 124">
                  <a:extLst>
                    <a:ext uri="{FF2B5EF4-FFF2-40B4-BE49-F238E27FC236}">
                      <a16:creationId xmlns:a16="http://schemas.microsoft.com/office/drawing/2014/main" id="{3081E814-6120-9349-93F3-A238643137AD}"/>
                    </a:ext>
                  </a:extLst>
                </p:cNvPr>
                <p:cNvSpPr/>
                <p:nvPr/>
              </p:nvSpPr>
              <p:spPr bwMode="auto">
                <a:xfrm>
                  <a:off x="4963033" y="30552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40" name="Oval 125">
                  <a:extLst>
                    <a:ext uri="{FF2B5EF4-FFF2-40B4-BE49-F238E27FC236}">
                      <a16:creationId xmlns:a16="http://schemas.microsoft.com/office/drawing/2014/main" id="{9C4632C9-2FDB-C544-911D-568F7D03FC74}"/>
                    </a:ext>
                  </a:extLst>
                </p:cNvPr>
                <p:cNvSpPr/>
                <p:nvPr/>
              </p:nvSpPr>
              <p:spPr bwMode="auto">
                <a:xfrm>
                  <a:off x="4740783" y="29536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41" name="Oval 126">
                  <a:extLst>
                    <a:ext uri="{FF2B5EF4-FFF2-40B4-BE49-F238E27FC236}">
                      <a16:creationId xmlns:a16="http://schemas.microsoft.com/office/drawing/2014/main" id="{8365EDB8-7CF7-C04D-BF49-2691965185D6}"/>
                    </a:ext>
                  </a:extLst>
                </p:cNvPr>
                <p:cNvSpPr/>
                <p:nvPr/>
              </p:nvSpPr>
              <p:spPr bwMode="auto">
                <a:xfrm>
                  <a:off x="4283583" y="31124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42" name="Oval 127">
                  <a:extLst>
                    <a:ext uri="{FF2B5EF4-FFF2-40B4-BE49-F238E27FC236}">
                      <a16:creationId xmlns:a16="http://schemas.microsoft.com/office/drawing/2014/main" id="{630F7415-C57B-684E-88D6-6328CB5A5465}"/>
                    </a:ext>
                  </a:extLst>
                </p:cNvPr>
                <p:cNvSpPr/>
                <p:nvPr/>
              </p:nvSpPr>
              <p:spPr bwMode="auto">
                <a:xfrm>
                  <a:off x="3769233" y="33410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43" name="Oval 128">
                  <a:extLst>
                    <a:ext uri="{FF2B5EF4-FFF2-40B4-BE49-F238E27FC236}">
                      <a16:creationId xmlns:a16="http://schemas.microsoft.com/office/drawing/2014/main" id="{0A0D9573-D5FB-024F-B01C-82E68FAB3336}"/>
                    </a:ext>
                  </a:extLst>
                </p:cNvPr>
                <p:cNvSpPr/>
                <p:nvPr/>
              </p:nvSpPr>
              <p:spPr bwMode="auto">
                <a:xfrm>
                  <a:off x="3902583" y="30679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44" name="Oval 129">
                  <a:extLst>
                    <a:ext uri="{FF2B5EF4-FFF2-40B4-BE49-F238E27FC236}">
                      <a16:creationId xmlns:a16="http://schemas.microsoft.com/office/drawing/2014/main" id="{8FFA2687-84F6-534C-8417-D66097D39E59}"/>
                    </a:ext>
                  </a:extLst>
                </p:cNvPr>
                <p:cNvSpPr/>
                <p:nvPr/>
              </p:nvSpPr>
              <p:spPr bwMode="auto">
                <a:xfrm>
                  <a:off x="3635883" y="332512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45" name="Oval 130">
                  <a:extLst>
                    <a:ext uri="{FF2B5EF4-FFF2-40B4-BE49-F238E27FC236}">
                      <a16:creationId xmlns:a16="http://schemas.microsoft.com/office/drawing/2014/main" id="{0547FD90-F04A-2943-BE97-991E9E6738AE}"/>
                    </a:ext>
                  </a:extLst>
                </p:cNvPr>
                <p:cNvSpPr/>
                <p:nvPr/>
              </p:nvSpPr>
              <p:spPr bwMode="auto">
                <a:xfrm>
                  <a:off x="3591433" y="32775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46" name="Oval 131">
                  <a:extLst>
                    <a:ext uri="{FF2B5EF4-FFF2-40B4-BE49-F238E27FC236}">
                      <a16:creationId xmlns:a16="http://schemas.microsoft.com/office/drawing/2014/main" id="{7B912D84-5BE2-1C44-81A0-B62A25AA0E71}"/>
                    </a:ext>
                  </a:extLst>
                </p:cNvPr>
                <p:cNvSpPr/>
                <p:nvPr/>
              </p:nvSpPr>
              <p:spPr bwMode="auto">
                <a:xfrm>
                  <a:off x="3610483" y="322352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47" name="Oval 132">
                  <a:extLst>
                    <a:ext uri="{FF2B5EF4-FFF2-40B4-BE49-F238E27FC236}">
                      <a16:creationId xmlns:a16="http://schemas.microsoft.com/office/drawing/2014/main" id="{0E3CE1D9-D597-0B4A-A5CE-A592F8D8D80C}"/>
                    </a:ext>
                  </a:extLst>
                </p:cNvPr>
                <p:cNvSpPr/>
                <p:nvPr/>
              </p:nvSpPr>
              <p:spPr bwMode="auto">
                <a:xfrm>
                  <a:off x="3483483" y="321082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48" name="Oval 133">
                  <a:extLst>
                    <a:ext uri="{FF2B5EF4-FFF2-40B4-BE49-F238E27FC236}">
                      <a16:creationId xmlns:a16="http://schemas.microsoft.com/office/drawing/2014/main" id="{F8391425-B678-B948-BF8F-8380DC5B9A14}"/>
                    </a:ext>
                  </a:extLst>
                </p:cNvPr>
                <p:cNvSpPr/>
                <p:nvPr/>
              </p:nvSpPr>
              <p:spPr bwMode="auto">
                <a:xfrm>
                  <a:off x="3559683" y="310287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49" name="Oval 134">
                  <a:extLst>
                    <a:ext uri="{FF2B5EF4-FFF2-40B4-BE49-F238E27FC236}">
                      <a16:creationId xmlns:a16="http://schemas.microsoft.com/office/drawing/2014/main" id="{F603A861-762A-B54D-9E7D-86DA677FF6E4}"/>
                    </a:ext>
                  </a:extLst>
                </p:cNvPr>
                <p:cNvSpPr/>
                <p:nvPr/>
              </p:nvSpPr>
              <p:spPr bwMode="auto">
                <a:xfrm>
                  <a:off x="3146933" y="296317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50" name="Oval 135">
                  <a:extLst>
                    <a:ext uri="{FF2B5EF4-FFF2-40B4-BE49-F238E27FC236}">
                      <a16:creationId xmlns:a16="http://schemas.microsoft.com/office/drawing/2014/main" id="{8B84FAC3-9613-F244-8F68-4CA416573204}"/>
                    </a:ext>
                  </a:extLst>
                </p:cNvPr>
                <p:cNvSpPr/>
                <p:nvPr/>
              </p:nvSpPr>
              <p:spPr bwMode="auto">
                <a:xfrm>
                  <a:off x="3375533" y="30171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51" name="Oval 136">
                  <a:extLst>
                    <a:ext uri="{FF2B5EF4-FFF2-40B4-BE49-F238E27FC236}">
                      <a16:creationId xmlns:a16="http://schemas.microsoft.com/office/drawing/2014/main" id="{6F7BC329-015B-134C-954C-A34776CEFE33}"/>
                    </a:ext>
                  </a:extLst>
                </p:cNvPr>
                <p:cNvSpPr/>
                <p:nvPr/>
              </p:nvSpPr>
              <p:spPr bwMode="auto">
                <a:xfrm>
                  <a:off x="3512058" y="29854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52" name="Oval 137">
                  <a:extLst>
                    <a:ext uri="{FF2B5EF4-FFF2-40B4-BE49-F238E27FC236}">
                      <a16:creationId xmlns:a16="http://schemas.microsoft.com/office/drawing/2014/main" id="{DF95A9B9-752F-DF44-9BC7-DDC8E9055C8A}"/>
                    </a:ext>
                  </a:extLst>
                </p:cNvPr>
                <p:cNvSpPr/>
                <p:nvPr/>
              </p:nvSpPr>
              <p:spPr bwMode="auto">
                <a:xfrm>
                  <a:off x="3115183" y="27504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53" name="Oval 138">
                  <a:extLst>
                    <a:ext uri="{FF2B5EF4-FFF2-40B4-BE49-F238E27FC236}">
                      <a16:creationId xmlns:a16="http://schemas.microsoft.com/office/drawing/2014/main" id="{ACEF0408-E6F6-604A-8DE1-54773436D0E1}"/>
                    </a:ext>
                  </a:extLst>
                </p:cNvPr>
                <p:cNvSpPr/>
                <p:nvPr/>
              </p:nvSpPr>
              <p:spPr bwMode="auto">
                <a:xfrm>
                  <a:off x="3327908" y="273457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54" name="Oval 139">
                  <a:extLst>
                    <a:ext uri="{FF2B5EF4-FFF2-40B4-BE49-F238E27FC236}">
                      <a16:creationId xmlns:a16="http://schemas.microsoft.com/office/drawing/2014/main" id="{5C08B08B-8951-5A49-A33C-37A4336ADE8C}"/>
                    </a:ext>
                  </a:extLst>
                </p:cNvPr>
                <p:cNvSpPr/>
                <p:nvPr/>
              </p:nvSpPr>
              <p:spPr bwMode="auto">
                <a:xfrm>
                  <a:off x="3708908" y="26552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55" name="Oval 140">
                  <a:extLst>
                    <a:ext uri="{FF2B5EF4-FFF2-40B4-BE49-F238E27FC236}">
                      <a16:creationId xmlns:a16="http://schemas.microsoft.com/office/drawing/2014/main" id="{A2BC02A8-A248-9C42-B5E1-91B34EB2DD59}"/>
                    </a:ext>
                  </a:extLst>
                </p:cNvPr>
                <p:cNvSpPr/>
                <p:nvPr/>
              </p:nvSpPr>
              <p:spPr bwMode="auto">
                <a:xfrm>
                  <a:off x="3788283" y="28647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56" name="Oval 141">
                  <a:extLst>
                    <a:ext uri="{FF2B5EF4-FFF2-40B4-BE49-F238E27FC236}">
                      <a16:creationId xmlns:a16="http://schemas.microsoft.com/office/drawing/2014/main" id="{A31F8038-B17A-0C48-9A80-046B89E0099F}"/>
                    </a:ext>
                  </a:extLst>
                </p:cNvPr>
                <p:cNvSpPr/>
                <p:nvPr/>
              </p:nvSpPr>
              <p:spPr bwMode="auto">
                <a:xfrm>
                  <a:off x="4112133" y="28266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57" name="Oval 142">
                  <a:extLst>
                    <a:ext uri="{FF2B5EF4-FFF2-40B4-BE49-F238E27FC236}">
                      <a16:creationId xmlns:a16="http://schemas.microsoft.com/office/drawing/2014/main" id="{5AC07480-D294-1E43-974D-6D5EB404A9FB}"/>
                    </a:ext>
                  </a:extLst>
                </p:cNvPr>
                <p:cNvSpPr/>
                <p:nvPr/>
              </p:nvSpPr>
              <p:spPr bwMode="auto">
                <a:xfrm>
                  <a:off x="4286758" y="291872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58" name="Oval 143">
                  <a:extLst>
                    <a:ext uri="{FF2B5EF4-FFF2-40B4-BE49-F238E27FC236}">
                      <a16:creationId xmlns:a16="http://schemas.microsoft.com/office/drawing/2014/main" id="{694B5962-AFEE-334D-A453-B5D93186106F}"/>
                    </a:ext>
                  </a:extLst>
                </p:cNvPr>
                <p:cNvSpPr/>
                <p:nvPr/>
              </p:nvSpPr>
              <p:spPr bwMode="auto">
                <a:xfrm>
                  <a:off x="4655058" y="27885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59" name="Oval 144">
                  <a:extLst>
                    <a:ext uri="{FF2B5EF4-FFF2-40B4-BE49-F238E27FC236}">
                      <a16:creationId xmlns:a16="http://schemas.microsoft.com/office/drawing/2014/main" id="{591CE010-9A29-F84C-8AF6-48020993AADA}"/>
                    </a:ext>
                  </a:extLst>
                </p:cNvPr>
                <p:cNvSpPr/>
                <p:nvPr/>
              </p:nvSpPr>
              <p:spPr bwMode="auto">
                <a:xfrm>
                  <a:off x="5061458" y="275362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60" name="Oval 145">
                  <a:extLst>
                    <a:ext uri="{FF2B5EF4-FFF2-40B4-BE49-F238E27FC236}">
                      <a16:creationId xmlns:a16="http://schemas.microsoft.com/office/drawing/2014/main" id="{6993635B-1B3F-CB49-8883-D980D6F86D7B}"/>
                    </a:ext>
                  </a:extLst>
                </p:cNvPr>
                <p:cNvSpPr/>
                <p:nvPr/>
              </p:nvSpPr>
              <p:spPr bwMode="auto">
                <a:xfrm>
                  <a:off x="5115433" y="27377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61" name="Oval 146">
                  <a:extLst>
                    <a:ext uri="{FF2B5EF4-FFF2-40B4-BE49-F238E27FC236}">
                      <a16:creationId xmlns:a16="http://schemas.microsoft.com/office/drawing/2014/main" id="{7668895B-31E2-0C43-8C4E-4891D78C4500}"/>
                    </a:ext>
                  </a:extLst>
                </p:cNvPr>
                <p:cNvSpPr/>
                <p:nvPr/>
              </p:nvSpPr>
              <p:spPr bwMode="auto">
                <a:xfrm>
                  <a:off x="4502658" y="266472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62" name="Oval 147">
                  <a:extLst>
                    <a:ext uri="{FF2B5EF4-FFF2-40B4-BE49-F238E27FC236}">
                      <a16:creationId xmlns:a16="http://schemas.microsoft.com/office/drawing/2014/main" id="{FC0AEAB5-F0A3-D04B-AD99-491A04C7978E}"/>
                    </a:ext>
                  </a:extLst>
                </p:cNvPr>
                <p:cNvSpPr/>
                <p:nvPr/>
              </p:nvSpPr>
              <p:spPr bwMode="auto">
                <a:xfrm>
                  <a:off x="4261358" y="25218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63" name="Oval 148">
                  <a:extLst>
                    <a:ext uri="{FF2B5EF4-FFF2-40B4-BE49-F238E27FC236}">
                      <a16:creationId xmlns:a16="http://schemas.microsoft.com/office/drawing/2014/main" id="{F2681627-CCE1-2149-8048-FCF4DF3F578A}"/>
                    </a:ext>
                  </a:extLst>
                </p:cNvPr>
                <p:cNvSpPr/>
                <p:nvPr/>
              </p:nvSpPr>
              <p:spPr bwMode="auto">
                <a:xfrm>
                  <a:off x="4001008" y="249962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64" name="Oval 149">
                  <a:extLst>
                    <a:ext uri="{FF2B5EF4-FFF2-40B4-BE49-F238E27FC236}">
                      <a16:creationId xmlns:a16="http://schemas.microsoft.com/office/drawing/2014/main" id="{299462FC-1117-CC44-A284-CA4B9A9554B8}"/>
                    </a:ext>
                  </a:extLst>
                </p:cNvPr>
                <p:cNvSpPr/>
                <p:nvPr/>
              </p:nvSpPr>
              <p:spPr bwMode="auto">
                <a:xfrm>
                  <a:off x="4629658" y="25345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65" name="Oval 150">
                  <a:extLst>
                    <a:ext uri="{FF2B5EF4-FFF2-40B4-BE49-F238E27FC236}">
                      <a16:creationId xmlns:a16="http://schemas.microsoft.com/office/drawing/2014/main" id="{E283F812-67D5-A24F-8912-33C3B148377A}"/>
                    </a:ext>
                  </a:extLst>
                </p:cNvPr>
                <p:cNvSpPr/>
                <p:nvPr/>
              </p:nvSpPr>
              <p:spPr bwMode="auto">
                <a:xfrm>
                  <a:off x="4785233" y="245517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66" name="Oval 151">
                  <a:extLst>
                    <a:ext uri="{FF2B5EF4-FFF2-40B4-BE49-F238E27FC236}">
                      <a16:creationId xmlns:a16="http://schemas.microsoft.com/office/drawing/2014/main" id="{1B3B2135-EF07-BA48-A147-22CF7F0FF740}"/>
                    </a:ext>
                  </a:extLst>
                </p:cNvPr>
                <p:cNvSpPr/>
                <p:nvPr/>
              </p:nvSpPr>
              <p:spPr bwMode="auto">
                <a:xfrm>
                  <a:off x="4931283" y="24837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67" name="Oval 152">
                  <a:extLst>
                    <a:ext uri="{FF2B5EF4-FFF2-40B4-BE49-F238E27FC236}">
                      <a16:creationId xmlns:a16="http://schemas.microsoft.com/office/drawing/2014/main" id="{D696AA42-E05F-1F4C-AF4C-5002DB369C05}"/>
                    </a:ext>
                  </a:extLst>
                </p:cNvPr>
                <p:cNvSpPr/>
                <p:nvPr/>
              </p:nvSpPr>
              <p:spPr bwMode="auto">
                <a:xfrm>
                  <a:off x="4991608" y="238532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68" name="Oval 153">
                  <a:extLst>
                    <a:ext uri="{FF2B5EF4-FFF2-40B4-BE49-F238E27FC236}">
                      <a16:creationId xmlns:a16="http://schemas.microsoft.com/office/drawing/2014/main" id="{91D25112-4435-D245-93CC-543AD2FF5A21}"/>
                    </a:ext>
                  </a:extLst>
                </p:cNvPr>
                <p:cNvSpPr/>
                <p:nvPr/>
              </p:nvSpPr>
              <p:spPr bwMode="auto">
                <a:xfrm>
                  <a:off x="4896358" y="20392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69" name="Oval 154">
                  <a:extLst>
                    <a:ext uri="{FF2B5EF4-FFF2-40B4-BE49-F238E27FC236}">
                      <a16:creationId xmlns:a16="http://schemas.microsoft.com/office/drawing/2014/main" id="{621FFCE6-8E57-7448-B24D-B1034F075980}"/>
                    </a:ext>
                  </a:extLst>
                </p:cNvPr>
                <p:cNvSpPr/>
                <p:nvPr/>
              </p:nvSpPr>
              <p:spPr bwMode="auto">
                <a:xfrm>
                  <a:off x="4750308" y="204242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70" name="Oval 155">
                  <a:extLst>
                    <a:ext uri="{FF2B5EF4-FFF2-40B4-BE49-F238E27FC236}">
                      <a16:creationId xmlns:a16="http://schemas.microsoft.com/office/drawing/2014/main" id="{01DFE47E-6085-8A4D-99C2-3F54720E0747}"/>
                    </a:ext>
                  </a:extLst>
                </p:cNvPr>
                <p:cNvSpPr/>
                <p:nvPr/>
              </p:nvSpPr>
              <p:spPr bwMode="auto">
                <a:xfrm>
                  <a:off x="4543933" y="21281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71" name="Oval 156">
                  <a:extLst>
                    <a:ext uri="{FF2B5EF4-FFF2-40B4-BE49-F238E27FC236}">
                      <a16:creationId xmlns:a16="http://schemas.microsoft.com/office/drawing/2014/main" id="{AB8537B9-E147-A24E-8805-88AA30D69DF7}"/>
                    </a:ext>
                  </a:extLst>
                </p:cNvPr>
                <p:cNvSpPr/>
                <p:nvPr/>
              </p:nvSpPr>
              <p:spPr bwMode="auto">
                <a:xfrm>
                  <a:off x="4420108" y="234087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72" name="Oval 157">
                  <a:extLst>
                    <a:ext uri="{FF2B5EF4-FFF2-40B4-BE49-F238E27FC236}">
                      <a16:creationId xmlns:a16="http://schemas.microsoft.com/office/drawing/2014/main" id="{E50CD5C3-95D1-4F46-BF2C-B3D450F627B9}"/>
                    </a:ext>
                  </a:extLst>
                </p:cNvPr>
                <p:cNvSpPr/>
                <p:nvPr/>
              </p:nvSpPr>
              <p:spPr bwMode="auto">
                <a:xfrm>
                  <a:off x="4562983" y="236627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73" name="Oval 158">
                  <a:extLst>
                    <a:ext uri="{FF2B5EF4-FFF2-40B4-BE49-F238E27FC236}">
                      <a16:creationId xmlns:a16="http://schemas.microsoft.com/office/drawing/2014/main" id="{A154A41F-0EDB-ED4B-B590-DBAC1C3DC45E}"/>
                    </a:ext>
                  </a:extLst>
                </p:cNvPr>
                <p:cNvSpPr/>
                <p:nvPr/>
              </p:nvSpPr>
              <p:spPr bwMode="auto">
                <a:xfrm>
                  <a:off x="4461383" y="19757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74" name="Oval 159">
                  <a:extLst>
                    <a:ext uri="{FF2B5EF4-FFF2-40B4-BE49-F238E27FC236}">
                      <a16:creationId xmlns:a16="http://schemas.microsoft.com/office/drawing/2014/main" id="{537CB5F6-04F0-9245-898D-8B61B4060C8D}"/>
                    </a:ext>
                  </a:extLst>
                </p:cNvPr>
                <p:cNvSpPr/>
                <p:nvPr/>
              </p:nvSpPr>
              <p:spPr bwMode="auto">
                <a:xfrm>
                  <a:off x="3740658" y="24456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75" name="Oval 160">
                  <a:extLst>
                    <a:ext uri="{FF2B5EF4-FFF2-40B4-BE49-F238E27FC236}">
                      <a16:creationId xmlns:a16="http://schemas.microsoft.com/office/drawing/2014/main" id="{B9D84503-E1FD-0B4A-97CD-A39FC815F4DC}"/>
                    </a:ext>
                  </a:extLst>
                </p:cNvPr>
                <p:cNvSpPr/>
                <p:nvPr/>
              </p:nvSpPr>
              <p:spPr bwMode="auto">
                <a:xfrm>
                  <a:off x="3439033" y="25155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76" name="Oval 161">
                  <a:extLst>
                    <a:ext uri="{FF2B5EF4-FFF2-40B4-BE49-F238E27FC236}">
                      <a16:creationId xmlns:a16="http://schemas.microsoft.com/office/drawing/2014/main" id="{ED805B7C-70AB-6345-A911-8FBD783B1307}"/>
                    </a:ext>
                  </a:extLst>
                </p:cNvPr>
                <p:cNvSpPr/>
                <p:nvPr/>
              </p:nvSpPr>
              <p:spPr bwMode="auto">
                <a:xfrm>
                  <a:off x="3556508" y="23758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77" name="Oval 162">
                  <a:extLst>
                    <a:ext uri="{FF2B5EF4-FFF2-40B4-BE49-F238E27FC236}">
                      <a16:creationId xmlns:a16="http://schemas.microsoft.com/office/drawing/2014/main" id="{78339506-60B1-D144-A37F-68061D5B83A5}"/>
                    </a:ext>
                  </a:extLst>
                </p:cNvPr>
                <p:cNvSpPr/>
                <p:nvPr/>
              </p:nvSpPr>
              <p:spPr bwMode="auto">
                <a:xfrm>
                  <a:off x="3286633" y="235357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78" name="Oval 163">
                  <a:extLst>
                    <a:ext uri="{FF2B5EF4-FFF2-40B4-BE49-F238E27FC236}">
                      <a16:creationId xmlns:a16="http://schemas.microsoft.com/office/drawing/2014/main" id="{297AAC07-EB56-1F4A-A520-FDA67D181990}"/>
                    </a:ext>
                  </a:extLst>
                </p:cNvPr>
                <p:cNvSpPr/>
                <p:nvPr/>
              </p:nvSpPr>
              <p:spPr bwMode="auto">
                <a:xfrm>
                  <a:off x="3112008" y="21345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79" name="Oval 164">
                  <a:extLst>
                    <a:ext uri="{FF2B5EF4-FFF2-40B4-BE49-F238E27FC236}">
                      <a16:creationId xmlns:a16="http://schemas.microsoft.com/office/drawing/2014/main" id="{2CD11DE5-950A-5E4A-AD4B-6D9ED2FD8C9C}"/>
                    </a:ext>
                  </a:extLst>
                </p:cNvPr>
                <p:cNvSpPr/>
                <p:nvPr/>
              </p:nvSpPr>
              <p:spPr bwMode="auto">
                <a:xfrm>
                  <a:off x="3318383" y="215037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80" name="Oval 165">
                  <a:extLst>
                    <a:ext uri="{FF2B5EF4-FFF2-40B4-BE49-F238E27FC236}">
                      <a16:creationId xmlns:a16="http://schemas.microsoft.com/office/drawing/2014/main" id="{0CEF7D91-3278-6143-992F-D6D0B3B95872}"/>
                    </a:ext>
                  </a:extLst>
                </p:cNvPr>
                <p:cNvSpPr/>
                <p:nvPr/>
              </p:nvSpPr>
              <p:spPr bwMode="auto">
                <a:xfrm>
                  <a:off x="3334258" y="19440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81" name="Oval 166">
                  <a:extLst>
                    <a:ext uri="{FF2B5EF4-FFF2-40B4-BE49-F238E27FC236}">
                      <a16:creationId xmlns:a16="http://schemas.microsoft.com/office/drawing/2014/main" id="{D604282E-C5DE-3042-96CF-6AD1FF10DDDD}"/>
                    </a:ext>
                  </a:extLst>
                </p:cNvPr>
                <p:cNvSpPr/>
                <p:nvPr/>
              </p:nvSpPr>
              <p:spPr bwMode="auto">
                <a:xfrm>
                  <a:off x="3569208" y="20392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82" name="Oval 167">
                  <a:extLst>
                    <a:ext uri="{FF2B5EF4-FFF2-40B4-BE49-F238E27FC236}">
                      <a16:creationId xmlns:a16="http://schemas.microsoft.com/office/drawing/2014/main" id="{4AC96BB0-8BEC-7241-A7FE-1D9939B6B0A7}"/>
                    </a:ext>
                  </a:extLst>
                </p:cNvPr>
                <p:cNvSpPr/>
                <p:nvPr/>
              </p:nvSpPr>
              <p:spPr bwMode="auto">
                <a:xfrm>
                  <a:off x="3620008" y="189637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83" name="Oval 168">
                  <a:extLst>
                    <a:ext uri="{FF2B5EF4-FFF2-40B4-BE49-F238E27FC236}">
                      <a16:creationId xmlns:a16="http://schemas.microsoft.com/office/drawing/2014/main" id="{817A1406-6457-AD47-803B-BE2B3C9722BA}"/>
                    </a:ext>
                  </a:extLst>
                </p:cNvPr>
                <p:cNvSpPr/>
                <p:nvPr/>
              </p:nvSpPr>
              <p:spPr bwMode="auto">
                <a:xfrm>
                  <a:off x="3950208" y="21027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84" name="Oval 169">
                  <a:extLst>
                    <a:ext uri="{FF2B5EF4-FFF2-40B4-BE49-F238E27FC236}">
                      <a16:creationId xmlns:a16="http://schemas.microsoft.com/office/drawing/2014/main" id="{D700FF8D-8CED-824C-B85D-5FDA642CD92E}"/>
                    </a:ext>
                  </a:extLst>
                </p:cNvPr>
                <p:cNvSpPr/>
                <p:nvPr/>
              </p:nvSpPr>
              <p:spPr bwMode="auto">
                <a:xfrm>
                  <a:off x="4061333" y="21281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85" name="Oval 170">
                  <a:extLst>
                    <a:ext uri="{FF2B5EF4-FFF2-40B4-BE49-F238E27FC236}">
                      <a16:creationId xmlns:a16="http://schemas.microsoft.com/office/drawing/2014/main" id="{2A1FE153-49FD-8941-A3B0-19C645409837}"/>
                    </a:ext>
                  </a:extLst>
                </p:cNvPr>
                <p:cNvSpPr/>
                <p:nvPr/>
              </p:nvSpPr>
              <p:spPr bwMode="auto">
                <a:xfrm>
                  <a:off x="4175633" y="20900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86" name="Oval 171">
                  <a:extLst>
                    <a:ext uri="{FF2B5EF4-FFF2-40B4-BE49-F238E27FC236}">
                      <a16:creationId xmlns:a16="http://schemas.microsoft.com/office/drawing/2014/main" id="{8217DEDF-C3D4-DE4C-9812-19965538A9A5}"/>
                    </a:ext>
                  </a:extLst>
                </p:cNvPr>
                <p:cNvSpPr/>
                <p:nvPr/>
              </p:nvSpPr>
              <p:spPr bwMode="auto">
                <a:xfrm>
                  <a:off x="3858133" y="18487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87" name="Oval 172">
                  <a:extLst>
                    <a:ext uri="{FF2B5EF4-FFF2-40B4-BE49-F238E27FC236}">
                      <a16:creationId xmlns:a16="http://schemas.microsoft.com/office/drawing/2014/main" id="{9B728529-806F-594D-A5CE-55A57D598C19}"/>
                    </a:ext>
                  </a:extLst>
                </p:cNvPr>
                <p:cNvSpPr/>
                <p:nvPr/>
              </p:nvSpPr>
              <p:spPr bwMode="auto">
                <a:xfrm>
                  <a:off x="3807333" y="17090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88" name="Oval 173">
                  <a:extLst>
                    <a:ext uri="{FF2B5EF4-FFF2-40B4-BE49-F238E27FC236}">
                      <a16:creationId xmlns:a16="http://schemas.microsoft.com/office/drawing/2014/main" id="{16C24535-A2DE-E246-AE6E-F3E60AF4A999}"/>
                    </a:ext>
                  </a:extLst>
                </p:cNvPr>
                <p:cNvSpPr/>
                <p:nvPr/>
              </p:nvSpPr>
              <p:spPr bwMode="auto">
                <a:xfrm>
                  <a:off x="4188333" y="16582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89" name="Oval 174">
                  <a:extLst>
                    <a:ext uri="{FF2B5EF4-FFF2-40B4-BE49-F238E27FC236}">
                      <a16:creationId xmlns:a16="http://schemas.microsoft.com/office/drawing/2014/main" id="{F1DD2B09-4285-954F-8876-669F81824CB9}"/>
                    </a:ext>
                  </a:extLst>
                </p:cNvPr>
                <p:cNvSpPr/>
                <p:nvPr/>
              </p:nvSpPr>
              <p:spPr bwMode="auto">
                <a:xfrm>
                  <a:off x="4343908" y="17090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571" name="Rectangle 56">
                <a:extLst>
                  <a:ext uri="{FF2B5EF4-FFF2-40B4-BE49-F238E27FC236}">
                    <a16:creationId xmlns:a16="http://schemas.microsoft.com/office/drawing/2014/main" id="{B7DF3F1B-3CF0-DC41-A0A0-A365DA3CD13B}"/>
                  </a:ext>
                </a:extLst>
              </p:cNvPr>
              <p:cNvSpPr/>
              <p:nvPr/>
            </p:nvSpPr>
            <p:spPr>
              <a:xfrm>
                <a:off x="899713" y="3817423"/>
                <a:ext cx="664464" cy="39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-0.5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72" name="Rectangle 57">
                <a:extLst>
                  <a:ext uri="{FF2B5EF4-FFF2-40B4-BE49-F238E27FC236}">
                    <a16:creationId xmlns:a16="http://schemas.microsoft.com/office/drawing/2014/main" id="{032A48A3-EB6C-CD46-B470-0DA279DAF8EE}"/>
                  </a:ext>
                </a:extLst>
              </p:cNvPr>
              <p:cNvSpPr/>
              <p:nvPr/>
            </p:nvSpPr>
            <p:spPr>
              <a:xfrm>
                <a:off x="1388663" y="3817423"/>
                <a:ext cx="664464" cy="39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-0.4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73" name="Rectangle 58">
                <a:extLst>
                  <a:ext uri="{FF2B5EF4-FFF2-40B4-BE49-F238E27FC236}">
                    <a16:creationId xmlns:a16="http://schemas.microsoft.com/office/drawing/2014/main" id="{FD509CA6-7123-004A-987B-3DF5F550045B}"/>
                  </a:ext>
                </a:extLst>
              </p:cNvPr>
              <p:cNvSpPr/>
              <p:nvPr/>
            </p:nvSpPr>
            <p:spPr>
              <a:xfrm>
                <a:off x="1877613" y="3817423"/>
                <a:ext cx="664464" cy="39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-0.3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74" name="Rectangle 59">
                <a:extLst>
                  <a:ext uri="{FF2B5EF4-FFF2-40B4-BE49-F238E27FC236}">
                    <a16:creationId xmlns:a16="http://schemas.microsoft.com/office/drawing/2014/main" id="{FB1936AD-B13E-7944-908F-80A5EAB0C9D6}"/>
                  </a:ext>
                </a:extLst>
              </p:cNvPr>
              <p:cNvSpPr/>
              <p:nvPr/>
            </p:nvSpPr>
            <p:spPr>
              <a:xfrm>
                <a:off x="2372912" y="3817423"/>
                <a:ext cx="664464" cy="39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-0.2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75" name="Rectangle 60">
                <a:extLst>
                  <a:ext uri="{FF2B5EF4-FFF2-40B4-BE49-F238E27FC236}">
                    <a16:creationId xmlns:a16="http://schemas.microsoft.com/office/drawing/2014/main" id="{2FDB0CF4-79B0-564A-8941-25B9E7A56EF2}"/>
                  </a:ext>
                </a:extLst>
              </p:cNvPr>
              <p:cNvSpPr/>
              <p:nvPr/>
            </p:nvSpPr>
            <p:spPr>
              <a:xfrm>
                <a:off x="2858686" y="3817423"/>
                <a:ext cx="664464" cy="39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-0.1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76" name="Rectangle 61">
                <a:extLst>
                  <a:ext uri="{FF2B5EF4-FFF2-40B4-BE49-F238E27FC236}">
                    <a16:creationId xmlns:a16="http://schemas.microsoft.com/office/drawing/2014/main" id="{6257B685-17C6-4743-A555-3E10FA5ECB96}"/>
                  </a:ext>
                </a:extLst>
              </p:cNvPr>
              <p:cNvSpPr/>
              <p:nvPr/>
            </p:nvSpPr>
            <p:spPr>
              <a:xfrm>
                <a:off x="3430352" y="3817423"/>
                <a:ext cx="502220" cy="39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0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77" name="Rectangle 62">
                <a:extLst>
                  <a:ext uri="{FF2B5EF4-FFF2-40B4-BE49-F238E27FC236}">
                    <a16:creationId xmlns:a16="http://schemas.microsoft.com/office/drawing/2014/main" id="{2A93254C-592A-0A41-99DE-61FEEDEF0C8D}"/>
                  </a:ext>
                </a:extLst>
              </p:cNvPr>
              <p:cNvSpPr/>
              <p:nvPr/>
            </p:nvSpPr>
            <p:spPr>
              <a:xfrm>
                <a:off x="3863727" y="3817423"/>
                <a:ext cx="616526" cy="39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0.1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78" name="Rectangle 63">
                <a:extLst>
                  <a:ext uri="{FF2B5EF4-FFF2-40B4-BE49-F238E27FC236}">
                    <a16:creationId xmlns:a16="http://schemas.microsoft.com/office/drawing/2014/main" id="{5AE74903-6E59-7E46-908F-B9EA267B710D}"/>
                  </a:ext>
                </a:extLst>
              </p:cNvPr>
              <p:cNvSpPr/>
              <p:nvPr/>
            </p:nvSpPr>
            <p:spPr>
              <a:xfrm>
                <a:off x="4359028" y="3817423"/>
                <a:ext cx="616526" cy="39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0.2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79" name="Rectangle 64">
                <a:extLst>
                  <a:ext uri="{FF2B5EF4-FFF2-40B4-BE49-F238E27FC236}">
                    <a16:creationId xmlns:a16="http://schemas.microsoft.com/office/drawing/2014/main" id="{D72EC868-F583-E34F-8483-B5AD84534006}"/>
                  </a:ext>
                </a:extLst>
              </p:cNvPr>
              <p:cNvSpPr/>
              <p:nvPr/>
            </p:nvSpPr>
            <p:spPr>
              <a:xfrm>
                <a:off x="204389" y="3509450"/>
                <a:ext cx="664464" cy="39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-0.6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80" name="Rectangle 65">
                <a:extLst>
                  <a:ext uri="{FF2B5EF4-FFF2-40B4-BE49-F238E27FC236}">
                    <a16:creationId xmlns:a16="http://schemas.microsoft.com/office/drawing/2014/main" id="{E7D4A847-B6BE-3142-AAE4-9168A6870D57}"/>
                  </a:ext>
                </a:extLst>
              </p:cNvPr>
              <p:cNvSpPr/>
              <p:nvPr/>
            </p:nvSpPr>
            <p:spPr>
              <a:xfrm>
                <a:off x="204389" y="2947473"/>
                <a:ext cx="664464" cy="39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-0.4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81" name="Rectangle 66">
                <a:extLst>
                  <a:ext uri="{FF2B5EF4-FFF2-40B4-BE49-F238E27FC236}">
                    <a16:creationId xmlns:a16="http://schemas.microsoft.com/office/drawing/2014/main" id="{0AE76806-52A5-BD47-8E20-79B78CE6DBBE}"/>
                  </a:ext>
                </a:extLst>
              </p:cNvPr>
              <p:cNvSpPr/>
              <p:nvPr/>
            </p:nvSpPr>
            <p:spPr>
              <a:xfrm>
                <a:off x="204389" y="2382326"/>
                <a:ext cx="664464" cy="39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-0.2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82" name="Rectangle 67">
                <a:extLst>
                  <a:ext uri="{FF2B5EF4-FFF2-40B4-BE49-F238E27FC236}">
                    <a16:creationId xmlns:a16="http://schemas.microsoft.com/office/drawing/2014/main" id="{00883768-CFDF-1645-A39A-D3A3CB02B915}"/>
                  </a:ext>
                </a:extLst>
              </p:cNvPr>
              <p:cNvSpPr/>
              <p:nvPr/>
            </p:nvSpPr>
            <p:spPr>
              <a:xfrm>
                <a:off x="285508" y="1817172"/>
                <a:ext cx="502220" cy="39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0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83" name="Rectangle 68">
                <a:extLst>
                  <a:ext uri="{FF2B5EF4-FFF2-40B4-BE49-F238E27FC236}">
                    <a16:creationId xmlns:a16="http://schemas.microsoft.com/office/drawing/2014/main" id="{875C197E-DE9D-AF41-97B2-657C8B71B6B1}"/>
                  </a:ext>
                </a:extLst>
              </p:cNvPr>
              <p:cNvSpPr/>
              <p:nvPr/>
            </p:nvSpPr>
            <p:spPr>
              <a:xfrm>
                <a:off x="228351" y="1255198"/>
                <a:ext cx="616526" cy="39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0.2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84" name="Rectangle 69">
                <a:extLst>
                  <a:ext uri="{FF2B5EF4-FFF2-40B4-BE49-F238E27FC236}">
                    <a16:creationId xmlns:a16="http://schemas.microsoft.com/office/drawing/2014/main" id="{B5ACD3A8-CC99-CF49-B2BD-D1BA09E57468}"/>
                  </a:ext>
                </a:extLst>
              </p:cNvPr>
              <p:cNvSpPr/>
              <p:nvPr/>
            </p:nvSpPr>
            <p:spPr>
              <a:xfrm>
                <a:off x="228351" y="700368"/>
                <a:ext cx="616526" cy="39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0.4</a:t>
                </a:r>
                <a:endParaRPr lang="en-US" sz="516" dirty="0">
                  <a:latin typeface="Segoe UI"/>
                </a:endParaRPr>
              </a:p>
            </p:txBody>
          </p:sp>
        </p:grpSp>
      </p:grpSp>
      <p:grpSp>
        <p:nvGrpSpPr>
          <p:cNvPr id="10" name="Group 297">
            <a:extLst>
              <a:ext uri="{FF2B5EF4-FFF2-40B4-BE49-F238E27FC236}">
                <a16:creationId xmlns:a16="http://schemas.microsoft.com/office/drawing/2014/main" id="{4E71A31E-AD22-804F-B7F7-E6DB938D3D50}"/>
              </a:ext>
            </a:extLst>
          </p:cNvPr>
          <p:cNvGrpSpPr/>
          <p:nvPr/>
        </p:nvGrpSpPr>
        <p:grpSpPr>
          <a:xfrm>
            <a:off x="151425" y="1277087"/>
            <a:ext cx="2017389" cy="2933059"/>
            <a:chOff x="9552704" y="2373571"/>
            <a:chExt cx="2683003" cy="3900786"/>
          </a:xfrm>
        </p:grpSpPr>
        <p:sp>
          <p:nvSpPr>
            <p:cNvPr id="563" name="TextBox 298">
              <a:extLst>
                <a:ext uri="{FF2B5EF4-FFF2-40B4-BE49-F238E27FC236}">
                  <a16:creationId xmlns:a16="http://schemas.microsoft.com/office/drawing/2014/main" id="{D3EF5C03-639F-C543-9450-23ED4ED334DC}"/>
                </a:ext>
              </a:extLst>
            </p:cNvPr>
            <p:cNvSpPr txBox="1"/>
            <p:nvPr/>
          </p:nvSpPr>
          <p:spPr>
            <a:xfrm>
              <a:off x="9552704" y="2373571"/>
              <a:ext cx="2683003" cy="787967"/>
            </a:xfrm>
            <a:prstGeom prst="rect">
              <a:avLst/>
            </a:prstGeom>
            <a:noFill/>
          </p:spPr>
          <p:txBody>
            <a:bodyPr wrap="square" lIns="134787" tIns="107830" rIns="134787" bIns="10783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8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defTabSz="458282"/>
              <a:r>
                <a:rPr lang="en-US" sz="1353" i="1" u="sng" dirty="0">
                  <a:solidFill>
                    <a:schemeClr val="tx1"/>
                  </a:solidFill>
                </a:rPr>
                <a:t>Cosa</a:t>
              </a:r>
              <a:r>
                <a:rPr lang="en-US" sz="1353" i="1" dirty="0">
                  <a:solidFill>
                    <a:schemeClr val="tx1"/>
                  </a:solidFill>
                </a:rPr>
                <a:t> </a:t>
              </a:r>
              <a:r>
                <a:rPr lang="en-US" sz="1353" i="1" dirty="0" err="1">
                  <a:solidFill>
                    <a:schemeClr val="tx1"/>
                  </a:solidFill>
                </a:rPr>
                <a:t>piace</a:t>
              </a:r>
              <a:r>
                <a:rPr lang="en-US" sz="1353" i="1" dirty="0">
                  <a:solidFill>
                    <a:schemeClr val="tx1"/>
                  </a:solidFill>
                </a:rPr>
                <a:t> ai </a:t>
              </a:r>
              <a:r>
                <a:rPr lang="en-US" sz="1353" i="1" dirty="0" err="1">
                  <a:solidFill>
                    <a:schemeClr val="tx1"/>
                  </a:solidFill>
                </a:rPr>
                <a:t>miei</a:t>
              </a:r>
              <a:r>
                <a:rPr lang="en-US" sz="1353" i="1" dirty="0">
                  <a:solidFill>
                    <a:schemeClr val="tx1"/>
                  </a:solidFill>
                </a:rPr>
                <a:t> </a:t>
              </a:r>
              <a:r>
                <a:rPr lang="en-US" sz="1353" i="1" dirty="0" err="1">
                  <a:solidFill>
                    <a:schemeClr val="tx1"/>
                  </a:solidFill>
                </a:rPr>
                <a:t>clienti</a:t>
              </a:r>
              <a:r>
                <a:rPr lang="en-US" sz="1353" i="1" dirty="0">
                  <a:solidFill>
                    <a:schemeClr val="tx1"/>
                  </a:solidFill>
                </a:rPr>
                <a:t>?</a:t>
              </a:r>
            </a:p>
          </p:txBody>
        </p:sp>
        <p:pic>
          <p:nvPicPr>
            <p:cNvPr id="564" name="Picture 6" descr="http://spectrum.ieee.org/img/RecommendNEWf1-1348253703748.jpg">
              <a:extLst>
                <a:ext uri="{FF2B5EF4-FFF2-40B4-BE49-F238E27FC236}">
                  <a16:creationId xmlns:a16="http://schemas.microsoft.com/office/drawing/2014/main" id="{89FD411C-BE4E-3846-B019-2D1490003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1424" y="3616915"/>
              <a:ext cx="2045562" cy="2657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300">
            <a:extLst>
              <a:ext uri="{FF2B5EF4-FFF2-40B4-BE49-F238E27FC236}">
                <a16:creationId xmlns:a16="http://schemas.microsoft.com/office/drawing/2014/main" id="{91A672DD-050E-064A-AB61-19528EF53F10}"/>
              </a:ext>
            </a:extLst>
          </p:cNvPr>
          <p:cNvGrpSpPr/>
          <p:nvPr/>
        </p:nvGrpSpPr>
        <p:grpSpPr>
          <a:xfrm>
            <a:off x="4561169" y="1242266"/>
            <a:ext cx="2017388" cy="2933059"/>
            <a:chOff x="3465638" y="2373571"/>
            <a:chExt cx="2683002" cy="3900787"/>
          </a:xfrm>
        </p:grpSpPr>
        <p:sp>
          <p:nvSpPr>
            <p:cNvPr id="522" name="TextBox 301">
              <a:extLst>
                <a:ext uri="{FF2B5EF4-FFF2-40B4-BE49-F238E27FC236}">
                  <a16:creationId xmlns:a16="http://schemas.microsoft.com/office/drawing/2014/main" id="{D5839F4A-C77F-0E43-8494-841012DE837F}"/>
                </a:ext>
              </a:extLst>
            </p:cNvPr>
            <p:cNvSpPr txBox="1"/>
            <p:nvPr/>
          </p:nvSpPr>
          <p:spPr>
            <a:xfrm>
              <a:off x="3465638" y="2373571"/>
              <a:ext cx="2683002" cy="843738"/>
            </a:xfrm>
            <a:prstGeom prst="rect">
              <a:avLst/>
            </a:prstGeom>
            <a:noFill/>
          </p:spPr>
          <p:txBody>
            <a:bodyPr wrap="square" lIns="134787" tIns="107830" rIns="134787" bIns="10783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8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defTabSz="458282"/>
              <a:r>
                <a:rPr lang="en-US" sz="1504" i="1" u="sng" dirty="0" err="1">
                  <a:solidFill>
                    <a:schemeClr val="tx1"/>
                  </a:solidFill>
                </a:rPr>
                <a:t>Quanto</a:t>
              </a:r>
              <a:r>
                <a:rPr lang="en-US" sz="1504" i="1" dirty="0">
                  <a:solidFill>
                    <a:schemeClr val="tx1"/>
                  </a:solidFill>
                </a:rPr>
                <a:t> </a:t>
              </a:r>
              <a:r>
                <a:rPr lang="en-US" sz="1504" i="1" dirty="0" err="1">
                  <a:solidFill>
                    <a:schemeClr val="tx1"/>
                  </a:solidFill>
                </a:rPr>
                <a:t>cresceranno</a:t>
              </a:r>
              <a:r>
                <a:rPr lang="en-US" sz="1504" i="1" dirty="0">
                  <a:solidFill>
                    <a:schemeClr val="tx1"/>
                  </a:solidFill>
                </a:rPr>
                <a:t> </a:t>
              </a:r>
              <a:r>
                <a:rPr lang="en-US" sz="1504" i="1" dirty="0" err="1">
                  <a:solidFill>
                    <a:schemeClr val="tx1"/>
                  </a:solidFill>
                </a:rPr>
                <a:t>gli</a:t>
              </a:r>
              <a:r>
                <a:rPr lang="en-US" sz="1504" i="1" dirty="0">
                  <a:solidFill>
                    <a:schemeClr val="tx1"/>
                  </a:solidFill>
                </a:rPr>
                <a:t> </a:t>
              </a:r>
              <a:r>
                <a:rPr lang="en-US" sz="1504" i="1" dirty="0" err="1">
                  <a:solidFill>
                    <a:schemeClr val="tx1"/>
                  </a:solidFill>
                </a:rPr>
                <a:t>investimenti</a:t>
              </a:r>
              <a:r>
                <a:rPr lang="en-US" sz="1504" i="1" dirty="0">
                  <a:solidFill>
                    <a:schemeClr val="tx1"/>
                  </a:solidFill>
                </a:rPr>
                <a:t>?</a:t>
              </a:r>
            </a:p>
          </p:txBody>
        </p:sp>
        <p:grpSp>
          <p:nvGrpSpPr>
            <p:cNvPr id="523" name="Chart 02">
              <a:extLst>
                <a:ext uri="{FF2B5EF4-FFF2-40B4-BE49-F238E27FC236}">
                  <a16:creationId xmlns:a16="http://schemas.microsoft.com/office/drawing/2014/main" id="{54006655-B390-9E49-B99B-470A24EF9043}"/>
                </a:ext>
              </a:extLst>
            </p:cNvPr>
            <p:cNvGrpSpPr/>
            <p:nvPr/>
          </p:nvGrpSpPr>
          <p:grpSpPr>
            <a:xfrm>
              <a:off x="3474231" y="3602811"/>
              <a:ext cx="2665817" cy="2671547"/>
              <a:chOff x="7140508" y="175260"/>
              <a:chExt cx="3809432" cy="3817620"/>
            </a:xfrm>
          </p:grpSpPr>
          <p:grpSp>
            <p:nvGrpSpPr>
              <p:cNvPr id="524" name="Axes">
                <a:extLst>
                  <a:ext uri="{FF2B5EF4-FFF2-40B4-BE49-F238E27FC236}">
                    <a16:creationId xmlns:a16="http://schemas.microsoft.com/office/drawing/2014/main" id="{91F73FD2-6FA3-4E43-B63F-9F1FBDC4E6DF}"/>
                  </a:ext>
                </a:extLst>
              </p:cNvPr>
              <p:cNvGrpSpPr/>
              <p:nvPr/>
            </p:nvGrpSpPr>
            <p:grpSpPr>
              <a:xfrm>
                <a:off x="7140508" y="175260"/>
                <a:ext cx="3809432" cy="3817620"/>
                <a:chOff x="548640" y="175260"/>
                <a:chExt cx="3809432" cy="3817620"/>
              </a:xfrm>
            </p:grpSpPr>
            <p:cxnSp>
              <p:nvCxnSpPr>
                <p:cNvPr id="543" name="Straight Connector 322">
                  <a:extLst>
                    <a:ext uri="{FF2B5EF4-FFF2-40B4-BE49-F238E27FC236}">
                      <a16:creationId xmlns:a16="http://schemas.microsoft.com/office/drawing/2014/main" id="{43801D15-1A47-7B45-8021-ECC6187DB0BB}"/>
                    </a:ext>
                  </a:extLst>
                </p:cNvPr>
                <p:cNvCxnSpPr/>
                <p:nvPr/>
              </p:nvCxnSpPr>
              <p:spPr>
                <a:xfrm>
                  <a:off x="739140" y="3794760"/>
                  <a:ext cx="3618932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Straight Connector 323">
                  <a:extLst>
                    <a:ext uri="{FF2B5EF4-FFF2-40B4-BE49-F238E27FC236}">
                      <a16:creationId xmlns:a16="http://schemas.microsoft.com/office/drawing/2014/main" id="{46D52528-F86E-F944-8D5A-116FBC9DAD8A}"/>
                    </a:ext>
                  </a:extLst>
                </p:cNvPr>
                <p:cNvCxnSpPr/>
                <p:nvPr/>
              </p:nvCxnSpPr>
              <p:spPr>
                <a:xfrm flipV="1">
                  <a:off x="739140" y="175260"/>
                  <a:ext cx="0" cy="361950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Straight Connector 324">
                  <a:extLst>
                    <a:ext uri="{FF2B5EF4-FFF2-40B4-BE49-F238E27FC236}">
                      <a16:creationId xmlns:a16="http://schemas.microsoft.com/office/drawing/2014/main" id="{6D7D812B-8E3B-E344-AF89-55E808EA96C2}"/>
                    </a:ext>
                  </a:extLst>
                </p:cNvPr>
                <p:cNvCxnSpPr/>
                <p:nvPr/>
              </p:nvCxnSpPr>
              <p:spPr>
                <a:xfrm>
                  <a:off x="1146387" y="3794760"/>
                  <a:ext cx="0" cy="19812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325">
                  <a:extLst>
                    <a:ext uri="{FF2B5EF4-FFF2-40B4-BE49-F238E27FC236}">
                      <a16:creationId xmlns:a16="http://schemas.microsoft.com/office/drawing/2014/main" id="{D385A650-81AD-F84F-98D6-D86B6EF250B2}"/>
                    </a:ext>
                  </a:extLst>
                </p:cNvPr>
                <p:cNvCxnSpPr/>
                <p:nvPr/>
              </p:nvCxnSpPr>
              <p:spPr>
                <a:xfrm flipV="1">
                  <a:off x="548640" y="958058"/>
                  <a:ext cx="201168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7" name="Straight Connector 326">
                  <a:extLst>
                    <a:ext uri="{FF2B5EF4-FFF2-40B4-BE49-F238E27FC236}">
                      <a16:creationId xmlns:a16="http://schemas.microsoft.com/office/drawing/2014/main" id="{FDFFEFF8-3BAD-544B-8543-C158A6840863}"/>
                    </a:ext>
                  </a:extLst>
                </p:cNvPr>
                <p:cNvCxnSpPr/>
                <p:nvPr/>
              </p:nvCxnSpPr>
              <p:spPr>
                <a:xfrm>
                  <a:off x="1548977" y="3794760"/>
                  <a:ext cx="0" cy="19812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Straight Connector 327">
                  <a:extLst>
                    <a:ext uri="{FF2B5EF4-FFF2-40B4-BE49-F238E27FC236}">
                      <a16:creationId xmlns:a16="http://schemas.microsoft.com/office/drawing/2014/main" id="{6956259E-8870-7247-BD33-E0CF94D0C573}"/>
                    </a:ext>
                  </a:extLst>
                </p:cNvPr>
                <p:cNvCxnSpPr/>
                <p:nvPr/>
              </p:nvCxnSpPr>
              <p:spPr>
                <a:xfrm>
                  <a:off x="1951567" y="3794760"/>
                  <a:ext cx="0" cy="19812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9" name="Straight Connector 328">
                  <a:extLst>
                    <a:ext uri="{FF2B5EF4-FFF2-40B4-BE49-F238E27FC236}">
                      <a16:creationId xmlns:a16="http://schemas.microsoft.com/office/drawing/2014/main" id="{1E93500F-C10D-BF47-B106-FB0DE4110A4B}"/>
                    </a:ext>
                  </a:extLst>
                </p:cNvPr>
                <p:cNvCxnSpPr/>
                <p:nvPr/>
              </p:nvCxnSpPr>
              <p:spPr>
                <a:xfrm>
                  <a:off x="2354157" y="3794760"/>
                  <a:ext cx="0" cy="19812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0" name="Straight Connector 329">
                  <a:extLst>
                    <a:ext uri="{FF2B5EF4-FFF2-40B4-BE49-F238E27FC236}">
                      <a16:creationId xmlns:a16="http://schemas.microsoft.com/office/drawing/2014/main" id="{7B05EBD1-2C8F-724C-8374-8653260B70B9}"/>
                    </a:ext>
                  </a:extLst>
                </p:cNvPr>
                <p:cNvCxnSpPr/>
                <p:nvPr/>
              </p:nvCxnSpPr>
              <p:spPr>
                <a:xfrm>
                  <a:off x="2756747" y="3794760"/>
                  <a:ext cx="0" cy="19812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1" name="Straight Connector 330">
                  <a:extLst>
                    <a:ext uri="{FF2B5EF4-FFF2-40B4-BE49-F238E27FC236}">
                      <a16:creationId xmlns:a16="http://schemas.microsoft.com/office/drawing/2014/main" id="{7D4629CE-1D8B-A843-BEED-0C89B28C60F6}"/>
                    </a:ext>
                  </a:extLst>
                </p:cNvPr>
                <p:cNvCxnSpPr/>
                <p:nvPr/>
              </p:nvCxnSpPr>
              <p:spPr>
                <a:xfrm>
                  <a:off x="3159337" y="3794760"/>
                  <a:ext cx="0" cy="19812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2" name="Straight Connector 331">
                  <a:extLst>
                    <a:ext uri="{FF2B5EF4-FFF2-40B4-BE49-F238E27FC236}">
                      <a16:creationId xmlns:a16="http://schemas.microsoft.com/office/drawing/2014/main" id="{33A5AF1B-9196-5C43-A290-A3ED5732B0DF}"/>
                    </a:ext>
                  </a:extLst>
                </p:cNvPr>
                <p:cNvCxnSpPr/>
                <p:nvPr/>
              </p:nvCxnSpPr>
              <p:spPr>
                <a:xfrm>
                  <a:off x="3561927" y="3794760"/>
                  <a:ext cx="0" cy="19812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3" name="Straight Connector 332">
                  <a:extLst>
                    <a:ext uri="{FF2B5EF4-FFF2-40B4-BE49-F238E27FC236}">
                      <a16:creationId xmlns:a16="http://schemas.microsoft.com/office/drawing/2014/main" id="{D6E024AB-96FA-AC4A-A56C-07494FD5D841}"/>
                    </a:ext>
                  </a:extLst>
                </p:cNvPr>
                <p:cNvCxnSpPr/>
                <p:nvPr/>
              </p:nvCxnSpPr>
              <p:spPr>
                <a:xfrm flipV="1">
                  <a:off x="548640" y="1369538"/>
                  <a:ext cx="201168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Straight Connector 333">
                  <a:extLst>
                    <a:ext uri="{FF2B5EF4-FFF2-40B4-BE49-F238E27FC236}">
                      <a16:creationId xmlns:a16="http://schemas.microsoft.com/office/drawing/2014/main" id="{CE836BB1-4F5D-5341-9AF9-7482CDD6236E}"/>
                    </a:ext>
                  </a:extLst>
                </p:cNvPr>
                <p:cNvCxnSpPr/>
                <p:nvPr/>
              </p:nvCxnSpPr>
              <p:spPr>
                <a:xfrm flipV="1">
                  <a:off x="548640" y="1773398"/>
                  <a:ext cx="201168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5" name="Straight Connector 334">
                  <a:extLst>
                    <a:ext uri="{FF2B5EF4-FFF2-40B4-BE49-F238E27FC236}">
                      <a16:creationId xmlns:a16="http://schemas.microsoft.com/office/drawing/2014/main" id="{036FE3D1-A8BF-584A-AC20-A81A307C5C9C}"/>
                    </a:ext>
                  </a:extLst>
                </p:cNvPr>
                <p:cNvCxnSpPr/>
                <p:nvPr/>
              </p:nvCxnSpPr>
              <p:spPr>
                <a:xfrm flipV="1">
                  <a:off x="548640" y="2177258"/>
                  <a:ext cx="201168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Straight Connector 335">
                  <a:extLst>
                    <a:ext uri="{FF2B5EF4-FFF2-40B4-BE49-F238E27FC236}">
                      <a16:creationId xmlns:a16="http://schemas.microsoft.com/office/drawing/2014/main" id="{2E2DFE3D-1C85-B541-A028-DBD5B44AE7C8}"/>
                    </a:ext>
                  </a:extLst>
                </p:cNvPr>
                <p:cNvCxnSpPr/>
                <p:nvPr/>
              </p:nvCxnSpPr>
              <p:spPr>
                <a:xfrm flipV="1">
                  <a:off x="548640" y="2581118"/>
                  <a:ext cx="201168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7" name="Straight Connector 336">
                  <a:extLst>
                    <a:ext uri="{FF2B5EF4-FFF2-40B4-BE49-F238E27FC236}">
                      <a16:creationId xmlns:a16="http://schemas.microsoft.com/office/drawing/2014/main" id="{3E23BF2F-A57C-3C4E-8589-49F92E66734E}"/>
                    </a:ext>
                  </a:extLst>
                </p:cNvPr>
                <p:cNvCxnSpPr/>
                <p:nvPr/>
              </p:nvCxnSpPr>
              <p:spPr>
                <a:xfrm flipV="1">
                  <a:off x="548640" y="2992598"/>
                  <a:ext cx="201168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Straight Connector 337">
                  <a:extLst>
                    <a:ext uri="{FF2B5EF4-FFF2-40B4-BE49-F238E27FC236}">
                      <a16:creationId xmlns:a16="http://schemas.microsoft.com/office/drawing/2014/main" id="{82BFACB7-A476-E84B-A975-32897C6D3004}"/>
                    </a:ext>
                  </a:extLst>
                </p:cNvPr>
                <p:cNvCxnSpPr/>
                <p:nvPr/>
              </p:nvCxnSpPr>
              <p:spPr>
                <a:xfrm flipV="1">
                  <a:off x="548640" y="3381218"/>
                  <a:ext cx="201168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Connector 338">
                  <a:extLst>
                    <a:ext uri="{FF2B5EF4-FFF2-40B4-BE49-F238E27FC236}">
                      <a16:creationId xmlns:a16="http://schemas.microsoft.com/office/drawing/2014/main" id="{502A0DBD-DB53-BD43-9861-9F7EEF921E70}"/>
                    </a:ext>
                  </a:extLst>
                </p:cNvPr>
                <p:cNvCxnSpPr/>
                <p:nvPr/>
              </p:nvCxnSpPr>
              <p:spPr>
                <a:xfrm flipV="1">
                  <a:off x="2358390" y="1573219"/>
                  <a:ext cx="0" cy="64008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prstDash val="sys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339">
                  <a:extLst>
                    <a:ext uri="{FF2B5EF4-FFF2-40B4-BE49-F238E27FC236}">
                      <a16:creationId xmlns:a16="http://schemas.microsoft.com/office/drawing/2014/main" id="{5044BA78-D7CA-7F45-BE34-102E2C1DF237}"/>
                    </a:ext>
                  </a:extLst>
                </p:cNvPr>
                <p:cNvCxnSpPr/>
                <p:nvPr/>
              </p:nvCxnSpPr>
              <p:spPr>
                <a:xfrm flipV="1">
                  <a:off x="3164840" y="2722569"/>
                  <a:ext cx="0" cy="64008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prstDash val="sys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Connector 340">
                  <a:extLst>
                    <a:ext uri="{FF2B5EF4-FFF2-40B4-BE49-F238E27FC236}">
                      <a16:creationId xmlns:a16="http://schemas.microsoft.com/office/drawing/2014/main" id="{B93D14CD-015B-0C4C-92D0-1C4A009C07D6}"/>
                    </a:ext>
                  </a:extLst>
                </p:cNvPr>
                <p:cNvCxnSpPr/>
                <p:nvPr/>
              </p:nvCxnSpPr>
              <p:spPr>
                <a:xfrm>
                  <a:off x="2463232" y="3172460"/>
                  <a:ext cx="681990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Straight Connector 341">
                  <a:extLst>
                    <a:ext uri="{FF2B5EF4-FFF2-40B4-BE49-F238E27FC236}">
                      <a16:creationId xmlns:a16="http://schemas.microsoft.com/office/drawing/2014/main" id="{6025F4FC-8859-2B40-9396-A20E3687F3A7}"/>
                    </a:ext>
                  </a:extLst>
                </p:cNvPr>
                <p:cNvCxnSpPr/>
                <p:nvPr/>
              </p:nvCxnSpPr>
              <p:spPr>
                <a:xfrm>
                  <a:off x="2361632" y="1813560"/>
                  <a:ext cx="681990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arrow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5" name="Average">
                <a:extLst>
                  <a:ext uri="{FF2B5EF4-FFF2-40B4-BE49-F238E27FC236}">
                    <a16:creationId xmlns:a16="http://schemas.microsoft.com/office/drawing/2014/main" id="{380C906C-D35D-2845-9F79-0FC6119AB5C4}"/>
                  </a:ext>
                </a:extLst>
              </p:cNvPr>
              <p:cNvSpPr/>
              <p:nvPr/>
            </p:nvSpPr>
            <p:spPr bwMode="auto">
              <a:xfrm>
                <a:off x="7342437" y="2172368"/>
                <a:ext cx="2829560" cy="1039462"/>
              </a:xfrm>
              <a:custGeom>
                <a:avLst/>
                <a:gdLst>
                  <a:gd name="connsiteX0" fmla="*/ 0 w 3149600"/>
                  <a:gd name="connsiteY0" fmla="*/ 3467100 h 3467100"/>
                  <a:gd name="connsiteX1" fmla="*/ 1054100 w 3149600"/>
                  <a:gd name="connsiteY1" fmla="*/ 1841500 h 3467100"/>
                  <a:gd name="connsiteX2" fmla="*/ 3149600 w 3149600"/>
                  <a:gd name="connsiteY2" fmla="*/ 0 h 3467100"/>
                  <a:gd name="connsiteX0" fmla="*/ 0 w 3149600"/>
                  <a:gd name="connsiteY0" fmla="*/ 3467100 h 3467100"/>
                  <a:gd name="connsiteX1" fmla="*/ 527050 w 3149600"/>
                  <a:gd name="connsiteY1" fmla="*/ 2508250 h 3467100"/>
                  <a:gd name="connsiteX2" fmla="*/ 1054100 w 3149600"/>
                  <a:gd name="connsiteY2" fmla="*/ 1841500 h 3467100"/>
                  <a:gd name="connsiteX3" fmla="*/ 3149600 w 3149600"/>
                  <a:gd name="connsiteY3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3149600 w 3149600"/>
                  <a:gd name="connsiteY3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3149600 w 3149600"/>
                  <a:gd name="connsiteY3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3149600 w 3149600"/>
                  <a:gd name="connsiteY3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1987550 w 3149600"/>
                  <a:gd name="connsiteY3" fmla="*/ 1022350 h 3467100"/>
                  <a:gd name="connsiteX4" fmla="*/ 3149600 w 3149600"/>
                  <a:gd name="connsiteY4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2286000 w 3149600"/>
                  <a:gd name="connsiteY3" fmla="*/ 292100 h 3467100"/>
                  <a:gd name="connsiteX4" fmla="*/ 3149600 w 3149600"/>
                  <a:gd name="connsiteY4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2286000 w 3149600"/>
                  <a:gd name="connsiteY3" fmla="*/ 292100 h 3467100"/>
                  <a:gd name="connsiteX4" fmla="*/ 3149600 w 3149600"/>
                  <a:gd name="connsiteY4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2286000 w 3149600"/>
                  <a:gd name="connsiteY3" fmla="*/ 292100 h 3467100"/>
                  <a:gd name="connsiteX4" fmla="*/ 3149600 w 3149600"/>
                  <a:gd name="connsiteY4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2286000 w 3149600"/>
                  <a:gd name="connsiteY3" fmla="*/ 292100 h 3467100"/>
                  <a:gd name="connsiteX4" fmla="*/ 3149600 w 3149600"/>
                  <a:gd name="connsiteY4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2286000 w 3149600"/>
                  <a:gd name="connsiteY3" fmla="*/ 292100 h 3467100"/>
                  <a:gd name="connsiteX4" fmla="*/ 3149600 w 3149600"/>
                  <a:gd name="connsiteY4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2286000 w 3149600"/>
                  <a:gd name="connsiteY3" fmla="*/ 292100 h 3467100"/>
                  <a:gd name="connsiteX4" fmla="*/ 3149600 w 3149600"/>
                  <a:gd name="connsiteY4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2286000 w 3149600"/>
                  <a:gd name="connsiteY3" fmla="*/ 292100 h 3467100"/>
                  <a:gd name="connsiteX4" fmla="*/ 3149600 w 3149600"/>
                  <a:gd name="connsiteY4" fmla="*/ 0 h 3467100"/>
                  <a:gd name="connsiteX0" fmla="*/ 0 w 2386405"/>
                  <a:gd name="connsiteY0" fmla="*/ 3187975 h 3187975"/>
                  <a:gd name="connsiteX1" fmla="*/ 247650 w 2386405"/>
                  <a:gd name="connsiteY1" fmla="*/ 2235475 h 3187975"/>
                  <a:gd name="connsiteX2" fmla="*/ 1054100 w 2386405"/>
                  <a:gd name="connsiteY2" fmla="*/ 1562375 h 3187975"/>
                  <a:gd name="connsiteX3" fmla="*/ 2286000 w 2386405"/>
                  <a:gd name="connsiteY3" fmla="*/ 12975 h 3187975"/>
                  <a:gd name="connsiteX4" fmla="*/ 1579880 w 2386405"/>
                  <a:gd name="connsiteY4" fmla="*/ 2608855 h 3187975"/>
                  <a:gd name="connsiteX0" fmla="*/ 0 w 1579880"/>
                  <a:gd name="connsiteY0" fmla="*/ 1631274 h 1631274"/>
                  <a:gd name="connsiteX1" fmla="*/ 247650 w 1579880"/>
                  <a:gd name="connsiteY1" fmla="*/ 678774 h 1631274"/>
                  <a:gd name="connsiteX2" fmla="*/ 1054100 w 1579880"/>
                  <a:gd name="connsiteY2" fmla="*/ 5674 h 1631274"/>
                  <a:gd name="connsiteX3" fmla="*/ 1579880 w 1579880"/>
                  <a:gd name="connsiteY3" fmla="*/ 1052154 h 1631274"/>
                  <a:gd name="connsiteX0" fmla="*/ 0 w 2829560"/>
                  <a:gd name="connsiteY0" fmla="*/ 1021674 h 1052154"/>
                  <a:gd name="connsiteX1" fmla="*/ 1497330 w 2829560"/>
                  <a:gd name="connsiteY1" fmla="*/ 678774 h 1052154"/>
                  <a:gd name="connsiteX2" fmla="*/ 2303780 w 2829560"/>
                  <a:gd name="connsiteY2" fmla="*/ 5674 h 1052154"/>
                  <a:gd name="connsiteX3" fmla="*/ 2829560 w 2829560"/>
                  <a:gd name="connsiteY3" fmla="*/ 1052154 h 1052154"/>
                  <a:gd name="connsiteX0" fmla="*/ 0 w 2829560"/>
                  <a:gd name="connsiteY0" fmla="*/ 1016024 h 1046504"/>
                  <a:gd name="connsiteX1" fmla="*/ 2303780 w 2829560"/>
                  <a:gd name="connsiteY1" fmla="*/ 24 h 1046504"/>
                  <a:gd name="connsiteX2" fmla="*/ 2829560 w 2829560"/>
                  <a:gd name="connsiteY2" fmla="*/ 1046504 h 1046504"/>
                  <a:gd name="connsiteX0" fmla="*/ 0 w 2829560"/>
                  <a:gd name="connsiteY0" fmla="*/ 1000785 h 1031265"/>
                  <a:gd name="connsiteX1" fmla="*/ 1290320 w 2829560"/>
                  <a:gd name="connsiteY1" fmla="*/ 25 h 1031265"/>
                  <a:gd name="connsiteX2" fmla="*/ 2829560 w 2829560"/>
                  <a:gd name="connsiteY2" fmla="*/ 1031265 h 1031265"/>
                  <a:gd name="connsiteX0" fmla="*/ 0 w 2829560"/>
                  <a:gd name="connsiteY0" fmla="*/ 1000788 h 1031268"/>
                  <a:gd name="connsiteX1" fmla="*/ 1290320 w 2829560"/>
                  <a:gd name="connsiteY1" fmla="*/ 28 h 1031268"/>
                  <a:gd name="connsiteX2" fmla="*/ 2829560 w 2829560"/>
                  <a:gd name="connsiteY2" fmla="*/ 1031268 h 1031268"/>
                  <a:gd name="connsiteX0" fmla="*/ 0 w 2829560"/>
                  <a:gd name="connsiteY0" fmla="*/ 1000788 h 1031268"/>
                  <a:gd name="connsiteX1" fmla="*/ 1290320 w 2829560"/>
                  <a:gd name="connsiteY1" fmla="*/ 28 h 1031268"/>
                  <a:gd name="connsiteX2" fmla="*/ 2829560 w 2829560"/>
                  <a:gd name="connsiteY2" fmla="*/ 1031268 h 1031268"/>
                  <a:gd name="connsiteX0" fmla="*/ 0 w 2829560"/>
                  <a:gd name="connsiteY0" fmla="*/ 1000845 h 1031325"/>
                  <a:gd name="connsiteX1" fmla="*/ 1290320 w 2829560"/>
                  <a:gd name="connsiteY1" fmla="*/ 85 h 1031325"/>
                  <a:gd name="connsiteX2" fmla="*/ 2829560 w 2829560"/>
                  <a:gd name="connsiteY2" fmla="*/ 1031325 h 1031325"/>
                  <a:gd name="connsiteX0" fmla="*/ 0 w 2829560"/>
                  <a:gd name="connsiteY0" fmla="*/ 1001369 h 1031849"/>
                  <a:gd name="connsiteX1" fmla="*/ 1290320 w 2829560"/>
                  <a:gd name="connsiteY1" fmla="*/ 609 h 1031849"/>
                  <a:gd name="connsiteX2" fmla="*/ 2829560 w 2829560"/>
                  <a:gd name="connsiteY2" fmla="*/ 1031849 h 1031849"/>
                  <a:gd name="connsiteX0" fmla="*/ 0 w 2829560"/>
                  <a:gd name="connsiteY0" fmla="*/ 1008982 h 1039462"/>
                  <a:gd name="connsiteX1" fmla="*/ 1328420 w 2829560"/>
                  <a:gd name="connsiteY1" fmla="*/ 602 h 1039462"/>
                  <a:gd name="connsiteX2" fmla="*/ 2829560 w 2829560"/>
                  <a:gd name="connsiteY2" fmla="*/ 1039462 h 1039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29560" h="1039462">
                    <a:moveTo>
                      <a:pt x="0" y="1008982"/>
                    </a:moveTo>
                    <a:cubicBezTo>
                      <a:pt x="190394" y="683015"/>
                      <a:pt x="557742" y="-23528"/>
                      <a:pt x="1328420" y="602"/>
                    </a:cubicBezTo>
                    <a:cubicBezTo>
                      <a:pt x="2099098" y="24732"/>
                      <a:pt x="2651443" y="806205"/>
                      <a:pt x="2829560" y="1039462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8282"/>
                <a:endParaRPr lang="en-US" sz="1328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26" name="Oval 305">
                <a:extLst>
                  <a:ext uri="{FF2B5EF4-FFF2-40B4-BE49-F238E27FC236}">
                    <a16:creationId xmlns:a16="http://schemas.microsoft.com/office/drawing/2014/main" id="{65B3027D-EF1A-F742-B905-191A91989A33}"/>
                  </a:ext>
                </a:extLst>
              </p:cNvPr>
              <p:cNvSpPr/>
              <p:nvPr/>
            </p:nvSpPr>
            <p:spPr bwMode="auto">
              <a:xfrm>
                <a:off x="7644571" y="232373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alpha val="3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47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27" name="Rectangle 306">
                <a:extLst>
                  <a:ext uri="{FF2B5EF4-FFF2-40B4-BE49-F238E27FC236}">
                    <a16:creationId xmlns:a16="http://schemas.microsoft.com/office/drawing/2014/main" id="{26565273-8EA9-C843-BFB5-EB9A8C2CADA6}"/>
                  </a:ext>
                </a:extLst>
              </p:cNvPr>
              <p:cNvSpPr/>
              <p:nvPr/>
            </p:nvSpPr>
            <p:spPr>
              <a:xfrm>
                <a:off x="9188999" y="1388594"/>
                <a:ext cx="643414" cy="347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89" dirty="0">
                    <a:latin typeface="Segoe UI"/>
                    <a:cs typeface="Segoe UI Semilight" panose="020B0402040204020203" pitchFamily="34" charset="0"/>
                  </a:rPr>
                  <a:t>error</a:t>
                </a:r>
                <a:endParaRPr lang="en-US" sz="589" dirty="0">
                  <a:latin typeface="Segoe UI"/>
                </a:endParaRPr>
              </a:p>
            </p:txBody>
          </p:sp>
          <p:sp>
            <p:nvSpPr>
              <p:cNvPr id="528" name="Oval 307">
                <a:extLst>
                  <a:ext uri="{FF2B5EF4-FFF2-40B4-BE49-F238E27FC236}">
                    <a16:creationId xmlns:a16="http://schemas.microsoft.com/office/drawing/2014/main" id="{0F6FF4A8-0542-DE4B-8CAF-D85542CD6070}"/>
                  </a:ext>
                </a:extLst>
              </p:cNvPr>
              <p:cNvSpPr/>
              <p:nvPr/>
            </p:nvSpPr>
            <p:spPr bwMode="auto">
              <a:xfrm>
                <a:off x="7880791" y="214085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alpha val="3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47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29" name="Oval 308">
                <a:extLst>
                  <a:ext uri="{FF2B5EF4-FFF2-40B4-BE49-F238E27FC236}">
                    <a16:creationId xmlns:a16="http://schemas.microsoft.com/office/drawing/2014/main" id="{28B2FAF5-D05E-C849-A5F0-2FA4D4D0E4D2}"/>
                  </a:ext>
                </a:extLst>
              </p:cNvPr>
              <p:cNvSpPr/>
              <p:nvPr/>
            </p:nvSpPr>
            <p:spPr bwMode="auto">
              <a:xfrm>
                <a:off x="8080816" y="1902726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alpha val="3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47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30" name="Oval 309">
                <a:extLst>
                  <a:ext uri="{FF2B5EF4-FFF2-40B4-BE49-F238E27FC236}">
                    <a16:creationId xmlns:a16="http://schemas.microsoft.com/office/drawing/2014/main" id="{D843B8E1-8AC1-DF42-913E-5B41339533D0}"/>
                  </a:ext>
                </a:extLst>
              </p:cNvPr>
              <p:cNvSpPr/>
              <p:nvPr/>
            </p:nvSpPr>
            <p:spPr bwMode="auto">
              <a:xfrm>
                <a:off x="8585641" y="193130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alpha val="3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47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31" name="Oval 310">
                <a:extLst>
                  <a:ext uri="{FF2B5EF4-FFF2-40B4-BE49-F238E27FC236}">
                    <a16:creationId xmlns:a16="http://schemas.microsoft.com/office/drawing/2014/main" id="{FAD330A6-FA1B-614A-8B8B-609554D165DD}"/>
                  </a:ext>
                </a:extLst>
              </p:cNvPr>
              <p:cNvSpPr/>
              <p:nvPr/>
            </p:nvSpPr>
            <p:spPr bwMode="auto">
              <a:xfrm>
                <a:off x="8885678" y="154553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alpha val="3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47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32" name="Oval 311">
                <a:extLst>
                  <a:ext uri="{FF2B5EF4-FFF2-40B4-BE49-F238E27FC236}">
                    <a16:creationId xmlns:a16="http://schemas.microsoft.com/office/drawing/2014/main" id="{AD2E4D5C-5C4C-E44B-9DC8-BD5E458B1785}"/>
                  </a:ext>
                </a:extLst>
              </p:cNvPr>
              <p:cNvSpPr/>
              <p:nvPr/>
            </p:nvSpPr>
            <p:spPr bwMode="auto">
              <a:xfrm>
                <a:off x="9142853" y="189320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alpha val="3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47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33" name="Oval 312">
                <a:extLst>
                  <a:ext uri="{FF2B5EF4-FFF2-40B4-BE49-F238E27FC236}">
                    <a16:creationId xmlns:a16="http://schemas.microsoft.com/office/drawing/2014/main" id="{4EEBF33D-C7D4-E94E-B8E7-51DD9F25BB3E}"/>
                  </a:ext>
                </a:extLst>
              </p:cNvPr>
              <p:cNvSpPr/>
              <p:nvPr/>
            </p:nvSpPr>
            <p:spPr bwMode="auto">
              <a:xfrm>
                <a:off x="9728640" y="22932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alpha val="3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47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34" name="Oval 313">
                <a:extLst>
                  <a:ext uri="{FF2B5EF4-FFF2-40B4-BE49-F238E27FC236}">
                    <a16:creationId xmlns:a16="http://schemas.microsoft.com/office/drawing/2014/main" id="{27CAEDEC-D8F0-5949-BC24-6106113057DD}"/>
                  </a:ext>
                </a:extLst>
              </p:cNvPr>
              <p:cNvSpPr/>
              <p:nvPr/>
            </p:nvSpPr>
            <p:spPr bwMode="auto">
              <a:xfrm>
                <a:off x="10103290" y="27377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alpha val="3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47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35" name="Oval 314">
                <a:extLst>
                  <a:ext uri="{FF2B5EF4-FFF2-40B4-BE49-F238E27FC236}">
                    <a16:creationId xmlns:a16="http://schemas.microsoft.com/office/drawing/2014/main" id="{C6541006-4B91-9B46-95F7-26238B317E8D}"/>
                  </a:ext>
                </a:extLst>
              </p:cNvPr>
              <p:cNvSpPr/>
              <p:nvPr/>
            </p:nvSpPr>
            <p:spPr bwMode="auto">
              <a:xfrm>
                <a:off x="9696890" y="331560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alpha val="3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47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36" name="Oval 315">
                <a:extLst>
                  <a:ext uri="{FF2B5EF4-FFF2-40B4-BE49-F238E27FC236}">
                    <a16:creationId xmlns:a16="http://schemas.microsoft.com/office/drawing/2014/main" id="{24C2573E-0AC7-B94C-974F-C4CFB8A01D80}"/>
                  </a:ext>
                </a:extLst>
              </p:cNvPr>
              <p:cNvSpPr/>
              <p:nvPr/>
            </p:nvSpPr>
            <p:spPr bwMode="auto">
              <a:xfrm>
                <a:off x="9303190" y="270600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alpha val="3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47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37" name="Oval 316">
                <a:extLst>
                  <a:ext uri="{FF2B5EF4-FFF2-40B4-BE49-F238E27FC236}">
                    <a16:creationId xmlns:a16="http://schemas.microsoft.com/office/drawing/2014/main" id="{FC86B0EF-B91C-F84A-9A44-89F26E3E9160}"/>
                  </a:ext>
                </a:extLst>
              </p:cNvPr>
              <p:cNvSpPr/>
              <p:nvPr/>
            </p:nvSpPr>
            <p:spPr bwMode="auto">
              <a:xfrm>
                <a:off x="8896790" y="2321827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alpha val="3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47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38" name="Oval 317">
                <a:extLst>
                  <a:ext uri="{FF2B5EF4-FFF2-40B4-BE49-F238E27FC236}">
                    <a16:creationId xmlns:a16="http://schemas.microsoft.com/office/drawing/2014/main" id="{790A5A80-BAA7-AF42-8DB3-0C131796EFD1}"/>
                  </a:ext>
                </a:extLst>
              </p:cNvPr>
              <p:cNvSpPr/>
              <p:nvPr/>
            </p:nvSpPr>
            <p:spPr bwMode="auto">
              <a:xfrm>
                <a:off x="8896790" y="262980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alpha val="3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47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39" name="Oval 318">
                <a:extLst>
                  <a:ext uri="{FF2B5EF4-FFF2-40B4-BE49-F238E27FC236}">
                    <a16:creationId xmlns:a16="http://schemas.microsoft.com/office/drawing/2014/main" id="{A1833F43-D971-574B-A6CA-08970934C433}"/>
                  </a:ext>
                </a:extLst>
              </p:cNvPr>
              <p:cNvSpPr/>
              <p:nvPr/>
            </p:nvSpPr>
            <p:spPr bwMode="auto">
              <a:xfrm>
                <a:off x="8487215" y="23567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alpha val="3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47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40" name="Oval 319">
                <a:extLst>
                  <a:ext uri="{FF2B5EF4-FFF2-40B4-BE49-F238E27FC236}">
                    <a16:creationId xmlns:a16="http://schemas.microsoft.com/office/drawing/2014/main" id="{F44A4026-45E9-544D-B3D9-5163578D8BCE}"/>
                  </a:ext>
                </a:extLst>
              </p:cNvPr>
              <p:cNvSpPr/>
              <p:nvPr/>
            </p:nvSpPr>
            <p:spPr bwMode="auto">
              <a:xfrm>
                <a:off x="8087165" y="27504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alpha val="3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47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41" name="Oval 320">
                <a:extLst>
                  <a:ext uri="{FF2B5EF4-FFF2-40B4-BE49-F238E27FC236}">
                    <a16:creationId xmlns:a16="http://schemas.microsoft.com/office/drawing/2014/main" id="{C1ECD495-F78E-3442-A53A-84D97C4ED15C}"/>
                  </a:ext>
                </a:extLst>
              </p:cNvPr>
              <p:cNvSpPr/>
              <p:nvPr/>
            </p:nvSpPr>
            <p:spPr bwMode="auto">
              <a:xfrm>
                <a:off x="7877615" y="3033027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alpha val="3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47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42" name="Rectangle 321">
                <a:extLst>
                  <a:ext uri="{FF2B5EF4-FFF2-40B4-BE49-F238E27FC236}">
                    <a16:creationId xmlns:a16="http://schemas.microsoft.com/office/drawing/2014/main" id="{EE290E91-5B85-5541-A5F3-BD2BFFDFB9D5}"/>
                  </a:ext>
                </a:extLst>
              </p:cNvPr>
              <p:cNvSpPr/>
              <p:nvPr/>
            </p:nvSpPr>
            <p:spPr>
              <a:xfrm>
                <a:off x="8832576" y="3115747"/>
                <a:ext cx="643414" cy="347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89" dirty="0">
                    <a:latin typeface="Segoe UI"/>
                    <a:cs typeface="Segoe UI Semilight" panose="020B0402040204020203" pitchFamily="34" charset="0"/>
                  </a:rPr>
                  <a:t>error</a:t>
                </a:r>
                <a:endParaRPr lang="en-US" sz="589" dirty="0">
                  <a:latin typeface="Segoe UI"/>
                </a:endParaRPr>
              </a:p>
            </p:txBody>
          </p:sp>
        </p:grpSp>
      </p:grpSp>
      <p:grpSp>
        <p:nvGrpSpPr>
          <p:cNvPr id="12" name="Group 342">
            <a:extLst>
              <a:ext uri="{FF2B5EF4-FFF2-40B4-BE49-F238E27FC236}">
                <a16:creationId xmlns:a16="http://schemas.microsoft.com/office/drawing/2014/main" id="{07727F77-130D-234E-AFCA-4292CFBB1703}"/>
              </a:ext>
            </a:extLst>
          </p:cNvPr>
          <p:cNvGrpSpPr/>
          <p:nvPr/>
        </p:nvGrpSpPr>
        <p:grpSpPr>
          <a:xfrm>
            <a:off x="6551058" y="1277086"/>
            <a:ext cx="2157006" cy="2920948"/>
            <a:chOff x="6364862" y="2194137"/>
            <a:chExt cx="2917103" cy="4126697"/>
          </a:xfrm>
        </p:grpSpPr>
        <p:sp>
          <p:nvSpPr>
            <p:cNvPr id="14" name="TextBox 343">
              <a:extLst>
                <a:ext uri="{FF2B5EF4-FFF2-40B4-BE49-F238E27FC236}">
                  <a16:creationId xmlns:a16="http://schemas.microsoft.com/office/drawing/2014/main" id="{0145036D-B0DE-BB47-AB1B-ED83C6447FB4}"/>
                </a:ext>
              </a:extLst>
            </p:cNvPr>
            <p:cNvSpPr txBox="1"/>
            <p:nvPr/>
          </p:nvSpPr>
          <p:spPr>
            <a:xfrm>
              <a:off x="6656296" y="2194137"/>
              <a:ext cx="2401072" cy="896303"/>
            </a:xfrm>
            <a:prstGeom prst="rect">
              <a:avLst/>
            </a:prstGeom>
            <a:noFill/>
          </p:spPr>
          <p:txBody>
            <a:bodyPr wrap="square" lIns="134787" tIns="107830" rIns="134787" bIns="10783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8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defTabSz="458282"/>
              <a:r>
                <a:rPr lang="en-US" sz="1504" i="1" dirty="0" err="1">
                  <a:solidFill>
                    <a:schemeClr val="tx1"/>
                  </a:solidFill>
                </a:rPr>
                <a:t>C’è</a:t>
              </a:r>
              <a:r>
                <a:rPr lang="en-US" sz="1504" i="1" dirty="0">
                  <a:solidFill>
                    <a:schemeClr val="tx1"/>
                  </a:solidFill>
                </a:rPr>
                <a:t> </a:t>
              </a:r>
              <a:r>
                <a:rPr lang="en-US" sz="1504" i="1" dirty="0" err="1">
                  <a:solidFill>
                    <a:schemeClr val="tx1"/>
                  </a:solidFill>
                </a:rPr>
                <a:t>qualche</a:t>
              </a:r>
              <a:r>
                <a:rPr lang="en-US" sz="1504" i="1" dirty="0">
                  <a:solidFill>
                    <a:schemeClr val="tx1"/>
                  </a:solidFill>
                </a:rPr>
                <a:t> </a:t>
              </a:r>
              <a:r>
                <a:rPr lang="en-US" sz="1504" i="1" dirty="0" err="1">
                  <a:solidFill>
                    <a:schemeClr val="tx1"/>
                  </a:solidFill>
                </a:rPr>
                <a:t>errore</a:t>
              </a:r>
              <a:r>
                <a:rPr lang="en-US" sz="1504" i="1" dirty="0">
                  <a:solidFill>
                    <a:schemeClr val="tx1"/>
                  </a:solidFill>
                </a:rPr>
                <a:t>?</a:t>
              </a:r>
            </a:p>
          </p:txBody>
        </p:sp>
        <p:grpSp>
          <p:nvGrpSpPr>
            <p:cNvPr id="15" name="Chart 03">
              <a:extLst>
                <a:ext uri="{FF2B5EF4-FFF2-40B4-BE49-F238E27FC236}">
                  <a16:creationId xmlns:a16="http://schemas.microsoft.com/office/drawing/2014/main" id="{9FBC8EF6-5E04-B74E-9CA9-242FB926DECD}"/>
                </a:ext>
              </a:extLst>
            </p:cNvPr>
            <p:cNvGrpSpPr/>
            <p:nvPr/>
          </p:nvGrpSpPr>
          <p:grpSpPr>
            <a:xfrm>
              <a:off x="6364862" y="3483521"/>
              <a:ext cx="2917103" cy="2837313"/>
              <a:chOff x="6207591" y="730356"/>
              <a:chExt cx="5753675" cy="5596295"/>
            </a:xfrm>
          </p:grpSpPr>
          <p:grpSp>
            <p:nvGrpSpPr>
              <p:cNvPr id="18" name="Axes">
                <a:extLst>
                  <a:ext uri="{FF2B5EF4-FFF2-40B4-BE49-F238E27FC236}">
                    <a16:creationId xmlns:a16="http://schemas.microsoft.com/office/drawing/2014/main" id="{E683D04D-9E1F-FD41-8A8A-C4DE13F33335}"/>
                  </a:ext>
                </a:extLst>
              </p:cNvPr>
              <p:cNvGrpSpPr/>
              <p:nvPr/>
            </p:nvGrpSpPr>
            <p:grpSpPr>
              <a:xfrm>
                <a:off x="6705600" y="841829"/>
                <a:ext cx="4984978" cy="5232827"/>
                <a:chOff x="6705600" y="841829"/>
                <a:chExt cx="4984978" cy="5232827"/>
              </a:xfrm>
            </p:grpSpPr>
            <p:sp>
              <p:nvSpPr>
                <p:cNvPr id="507" name="Rectangle 834">
                  <a:extLst>
                    <a:ext uri="{FF2B5EF4-FFF2-40B4-BE49-F238E27FC236}">
                      <a16:creationId xmlns:a16="http://schemas.microsoft.com/office/drawing/2014/main" id="{CFA53294-D935-0349-950C-ED483D116A86}"/>
                    </a:ext>
                  </a:extLst>
                </p:cNvPr>
                <p:cNvSpPr/>
                <p:nvPr/>
              </p:nvSpPr>
              <p:spPr bwMode="auto">
                <a:xfrm>
                  <a:off x="6705600" y="841829"/>
                  <a:ext cx="4968421" cy="4968421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alpha val="3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grpSp>
              <p:nvGrpSpPr>
                <p:cNvPr id="508" name="Group 835">
                  <a:extLst>
                    <a:ext uri="{FF2B5EF4-FFF2-40B4-BE49-F238E27FC236}">
                      <a16:creationId xmlns:a16="http://schemas.microsoft.com/office/drawing/2014/main" id="{8018697E-B9B3-B645-8BCC-A06A46116BF4}"/>
                    </a:ext>
                  </a:extLst>
                </p:cNvPr>
                <p:cNvGrpSpPr/>
                <p:nvPr/>
              </p:nvGrpSpPr>
              <p:grpSpPr>
                <a:xfrm>
                  <a:off x="7520668" y="841829"/>
                  <a:ext cx="3304721" cy="4977946"/>
                  <a:chOff x="7520668" y="841829"/>
                  <a:chExt cx="3304721" cy="5007428"/>
                </a:xfrm>
              </p:grpSpPr>
              <p:cxnSp>
                <p:nvCxnSpPr>
                  <p:cNvPr id="517" name="Straight Connector 844">
                    <a:extLst>
                      <a:ext uri="{FF2B5EF4-FFF2-40B4-BE49-F238E27FC236}">
                        <a16:creationId xmlns:a16="http://schemas.microsoft.com/office/drawing/2014/main" id="{32742858-B356-DC48-96ED-6678DABF2228}"/>
                      </a:ext>
                    </a:extLst>
                  </p:cNvPr>
                  <p:cNvCxnSpPr/>
                  <p:nvPr/>
                </p:nvCxnSpPr>
                <p:spPr>
                  <a:xfrm>
                    <a:off x="9180286" y="841829"/>
                    <a:ext cx="0" cy="4968421"/>
                  </a:xfrm>
                  <a:prstGeom prst="line">
                    <a:avLst/>
                  </a:prstGeom>
                  <a:ln>
                    <a:solidFill>
                      <a:schemeClr val="tx1">
                        <a:alpha val="30000"/>
                      </a:schemeClr>
                    </a:solidFill>
                    <a:prstDash val="sysDash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8" name="Straight Connector 845">
                    <a:extLst>
                      <a:ext uri="{FF2B5EF4-FFF2-40B4-BE49-F238E27FC236}">
                        <a16:creationId xmlns:a16="http://schemas.microsoft.com/office/drawing/2014/main" id="{F224B251-E29F-A849-8913-932636A48B37}"/>
                      </a:ext>
                    </a:extLst>
                  </p:cNvPr>
                  <p:cNvCxnSpPr/>
                  <p:nvPr/>
                </p:nvCxnSpPr>
                <p:spPr>
                  <a:xfrm>
                    <a:off x="7520668" y="841829"/>
                    <a:ext cx="0" cy="5007428"/>
                  </a:xfrm>
                  <a:prstGeom prst="line">
                    <a:avLst/>
                  </a:prstGeom>
                  <a:ln>
                    <a:solidFill>
                      <a:schemeClr val="tx1">
                        <a:alpha val="30000"/>
                      </a:schemeClr>
                    </a:solidFill>
                    <a:prstDash val="sysDash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9" name="Straight Connector 846">
                    <a:extLst>
                      <a:ext uri="{FF2B5EF4-FFF2-40B4-BE49-F238E27FC236}">
                        <a16:creationId xmlns:a16="http://schemas.microsoft.com/office/drawing/2014/main" id="{0F5ED965-17ED-D844-86D6-5F076FD68B70}"/>
                      </a:ext>
                    </a:extLst>
                  </p:cNvPr>
                  <p:cNvCxnSpPr/>
                  <p:nvPr/>
                </p:nvCxnSpPr>
                <p:spPr>
                  <a:xfrm>
                    <a:off x="8357961" y="841829"/>
                    <a:ext cx="0" cy="5007428"/>
                  </a:xfrm>
                  <a:prstGeom prst="line">
                    <a:avLst/>
                  </a:prstGeom>
                  <a:ln>
                    <a:solidFill>
                      <a:schemeClr val="tx1">
                        <a:alpha val="30000"/>
                      </a:schemeClr>
                    </a:solidFill>
                    <a:prstDash val="sysDash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0" name="Straight Connector 847">
                    <a:extLst>
                      <a:ext uri="{FF2B5EF4-FFF2-40B4-BE49-F238E27FC236}">
                        <a16:creationId xmlns:a16="http://schemas.microsoft.com/office/drawing/2014/main" id="{ACE58E33-EA74-C047-935C-E36FDF94C5AF}"/>
                      </a:ext>
                    </a:extLst>
                  </p:cNvPr>
                  <p:cNvCxnSpPr/>
                  <p:nvPr/>
                </p:nvCxnSpPr>
                <p:spPr>
                  <a:xfrm>
                    <a:off x="10002611" y="841829"/>
                    <a:ext cx="0" cy="5007428"/>
                  </a:xfrm>
                  <a:prstGeom prst="line">
                    <a:avLst/>
                  </a:prstGeom>
                  <a:ln>
                    <a:solidFill>
                      <a:schemeClr val="tx1">
                        <a:alpha val="30000"/>
                      </a:schemeClr>
                    </a:solidFill>
                    <a:prstDash val="sysDash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1" name="Straight Connector 848">
                    <a:extLst>
                      <a:ext uri="{FF2B5EF4-FFF2-40B4-BE49-F238E27FC236}">
                        <a16:creationId xmlns:a16="http://schemas.microsoft.com/office/drawing/2014/main" id="{B02167E4-E4D1-5C4E-8EE0-2D89C08D96B7}"/>
                      </a:ext>
                    </a:extLst>
                  </p:cNvPr>
                  <p:cNvCxnSpPr/>
                  <p:nvPr/>
                </p:nvCxnSpPr>
                <p:spPr>
                  <a:xfrm>
                    <a:off x="10825389" y="841829"/>
                    <a:ext cx="0" cy="5007428"/>
                  </a:xfrm>
                  <a:prstGeom prst="line">
                    <a:avLst/>
                  </a:prstGeom>
                  <a:ln>
                    <a:solidFill>
                      <a:schemeClr val="tx1">
                        <a:alpha val="30000"/>
                      </a:schemeClr>
                    </a:solidFill>
                    <a:prstDash val="sysDash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9" name="Group 836">
                  <a:extLst>
                    <a:ext uri="{FF2B5EF4-FFF2-40B4-BE49-F238E27FC236}">
                      <a16:creationId xmlns:a16="http://schemas.microsoft.com/office/drawing/2014/main" id="{97912182-4848-BC43-93A0-4F5DC1F40223}"/>
                    </a:ext>
                  </a:extLst>
                </p:cNvPr>
                <p:cNvGrpSpPr/>
                <p:nvPr/>
              </p:nvGrpSpPr>
              <p:grpSpPr>
                <a:xfrm rot="16200000">
                  <a:off x="7539731" y="1923809"/>
                  <a:ext cx="3323747" cy="4977947"/>
                  <a:chOff x="7511167" y="841828"/>
                  <a:chExt cx="3323747" cy="5007429"/>
                </a:xfrm>
              </p:grpSpPr>
              <p:cxnSp>
                <p:nvCxnSpPr>
                  <p:cNvPr id="510" name="Straight Connector 837">
                    <a:extLst>
                      <a:ext uri="{FF2B5EF4-FFF2-40B4-BE49-F238E27FC236}">
                        <a16:creationId xmlns:a16="http://schemas.microsoft.com/office/drawing/2014/main" id="{1E208C54-C657-7E47-B3C1-BE219BA9BD4A}"/>
                      </a:ext>
                    </a:extLst>
                  </p:cNvPr>
                  <p:cNvCxnSpPr/>
                  <p:nvPr/>
                </p:nvCxnSpPr>
                <p:spPr>
                  <a:xfrm>
                    <a:off x="9726721" y="841828"/>
                    <a:ext cx="0" cy="4968421"/>
                  </a:xfrm>
                  <a:prstGeom prst="line">
                    <a:avLst/>
                  </a:prstGeom>
                  <a:ln>
                    <a:solidFill>
                      <a:schemeClr val="tx1">
                        <a:alpha val="30000"/>
                      </a:schemeClr>
                    </a:solidFill>
                    <a:prstDash val="sysDash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1" name="Straight Connector 838">
                    <a:extLst>
                      <a:ext uri="{FF2B5EF4-FFF2-40B4-BE49-F238E27FC236}">
                        <a16:creationId xmlns:a16="http://schemas.microsoft.com/office/drawing/2014/main" id="{62EF5882-A582-4642-9D9E-AC06A708AD9C}"/>
                      </a:ext>
                    </a:extLst>
                  </p:cNvPr>
                  <p:cNvCxnSpPr/>
                  <p:nvPr/>
                </p:nvCxnSpPr>
                <p:spPr>
                  <a:xfrm>
                    <a:off x="7511167" y="841829"/>
                    <a:ext cx="0" cy="5007428"/>
                  </a:xfrm>
                  <a:prstGeom prst="line">
                    <a:avLst/>
                  </a:prstGeom>
                  <a:ln>
                    <a:solidFill>
                      <a:schemeClr val="tx1">
                        <a:alpha val="30000"/>
                      </a:schemeClr>
                    </a:solidFill>
                    <a:prstDash val="sysDash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2" name="Straight Connector 839">
                    <a:extLst>
                      <a:ext uri="{FF2B5EF4-FFF2-40B4-BE49-F238E27FC236}">
                        <a16:creationId xmlns:a16="http://schemas.microsoft.com/office/drawing/2014/main" id="{37CF9E95-035F-1D4D-A1DC-FF53119BD398}"/>
                      </a:ext>
                    </a:extLst>
                  </p:cNvPr>
                  <p:cNvCxnSpPr/>
                  <p:nvPr/>
                </p:nvCxnSpPr>
                <p:spPr>
                  <a:xfrm>
                    <a:off x="9177117" y="841829"/>
                    <a:ext cx="0" cy="5007428"/>
                  </a:xfrm>
                  <a:prstGeom prst="line">
                    <a:avLst/>
                  </a:prstGeom>
                  <a:ln>
                    <a:solidFill>
                      <a:schemeClr val="tx1">
                        <a:alpha val="30000"/>
                      </a:schemeClr>
                    </a:solidFill>
                    <a:prstDash val="sysDash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" name="Straight Connector 840">
                    <a:extLst>
                      <a:ext uri="{FF2B5EF4-FFF2-40B4-BE49-F238E27FC236}">
                        <a16:creationId xmlns:a16="http://schemas.microsoft.com/office/drawing/2014/main" id="{3A5B1996-9328-374B-8B6B-8D39724A53CA}"/>
                      </a:ext>
                    </a:extLst>
                  </p:cNvPr>
                  <p:cNvCxnSpPr/>
                  <p:nvPr/>
                </p:nvCxnSpPr>
                <p:spPr>
                  <a:xfrm>
                    <a:off x="10282848" y="841829"/>
                    <a:ext cx="0" cy="5007428"/>
                  </a:xfrm>
                  <a:prstGeom prst="line">
                    <a:avLst/>
                  </a:prstGeom>
                  <a:ln>
                    <a:solidFill>
                      <a:schemeClr val="tx1">
                        <a:alpha val="30000"/>
                      </a:schemeClr>
                    </a:solidFill>
                    <a:prstDash val="sysDash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4" name="Straight Connector 841">
                    <a:extLst>
                      <a:ext uri="{FF2B5EF4-FFF2-40B4-BE49-F238E27FC236}">
                        <a16:creationId xmlns:a16="http://schemas.microsoft.com/office/drawing/2014/main" id="{E488E563-AD40-A045-8F2E-E5B26BAD5771}"/>
                      </a:ext>
                    </a:extLst>
                  </p:cNvPr>
                  <p:cNvCxnSpPr/>
                  <p:nvPr/>
                </p:nvCxnSpPr>
                <p:spPr>
                  <a:xfrm>
                    <a:off x="10834914" y="841829"/>
                    <a:ext cx="0" cy="5007428"/>
                  </a:xfrm>
                  <a:prstGeom prst="line">
                    <a:avLst/>
                  </a:prstGeom>
                  <a:ln>
                    <a:solidFill>
                      <a:schemeClr val="tx1">
                        <a:alpha val="30000"/>
                      </a:schemeClr>
                    </a:solidFill>
                    <a:prstDash val="sysDash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5" name="Straight Connector 842">
                    <a:extLst>
                      <a:ext uri="{FF2B5EF4-FFF2-40B4-BE49-F238E27FC236}">
                        <a16:creationId xmlns:a16="http://schemas.microsoft.com/office/drawing/2014/main" id="{11C5C21E-827F-D24A-B1EE-A679F0136B34}"/>
                      </a:ext>
                    </a:extLst>
                  </p:cNvPr>
                  <p:cNvCxnSpPr/>
                  <p:nvPr/>
                </p:nvCxnSpPr>
                <p:spPr>
                  <a:xfrm>
                    <a:off x="8065132" y="841829"/>
                    <a:ext cx="0" cy="5007428"/>
                  </a:xfrm>
                  <a:prstGeom prst="line">
                    <a:avLst/>
                  </a:prstGeom>
                  <a:ln>
                    <a:solidFill>
                      <a:schemeClr val="tx1">
                        <a:alpha val="30000"/>
                      </a:schemeClr>
                    </a:solidFill>
                    <a:prstDash val="sysDash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6" name="Straight Connector 843">
                    <a:extLst>
                      <a:ext uri="{FF2B5EF4-FFF2-40B4-BE49-F238E27FC236}">
                        <a16:creationId xmlns:a16="http://schemas.microsoft.com/office/drawing/2014/main" id="{FFE944ED-4BFA-A04A-B4BD-0F70D484BBC1}"/>
                      </a:ext>
                    </a:extLst>
                  </p:cNvPr>
                  <p:cNvCxnSpPr/>
                  <p:nvPr/>
                </p:nvCxnSpPr>
                <p:spPr>
                  <a:xfrm>
                    <a:off x="8619096" y="841829"/>
                    <a:ext cx="0" cy="5007428"/>
                  </a:xfrm>
                  <a:prstGeom prst="line">
                    <a:avLst/>
                  </a:prstGeom>
                  <a:ln>
                    <a:solidFill>
                      <a:schemeClr val="tx1">
                        <a:alpha val="30000"/>
                      </a:schemeClr>
                    </a:solidFill>
                    <a:prstDash val="sysDash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9" name="Oval 346">
                <a:extLst>
                  <a:ext uri="{FF2B5EF4-FFF2-40B4-BE49-F238E27FC236}">
                    <a16:creationId xmlns:a16="http://schemas.microsoft.com/office/drawing/2014/main" id="{E84CBF5A-90D5-BF48-9345-2FB1C688F656}"/>
                  </a:ext>
                </a:extLst>
              </p:cNvPr>
              <p:cNvSpPr/>
              <p:nvPr/>
            </p:nvSpPr>
            <p:spPr bwMode="auto">
              <a:xfrm>
                <a:off x="7741442" y="237886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" name="Oval 347">
                <a:extLst>
                  <a:ext uri="{FF2B5EF4-FFF2-40B4-BE49-F238E27FC236}">
                    <a16:creationId xmlns:a16="http://schemas.microsoft.com/office/drawing/2014/main" id="{5AD9DA59-44C6-B04A-8F64-2D40D31E8B50}"/>
                  </a:ext>
                </a:extLst>
              </p:cNvPr>
              <p:cNvSpPr/>
              <p:nvPr/>
            </p:nvSpPr>
            <p:spPr bwMode="auto">
              <a:xfrm>
                <a:off x="8365329" y="307181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1" name="Oval 348">
                <a:extLst>
                  <a:ext uri="{FF2B5EF4-FFF2-40B4-BE49-F238E27FC236}">
                    <a16:creationId xmlns:a16="http://schemas.microsoft.com/office/drawing/2014/main" id="{9C640AF6-5D5A-AB4C-B94F-0314E555134C}"/>
                  </a:ext>
                </a:extLst>
              </p:cNvPr>
              <p:cNvSpPr/>
              <p:nvPr/>
            </p:nvSpPr>
            <p:spPr bwMode="auto">
              <a:xfrm>
                <a:off x="7188992" y="499348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2" name="Oval 349">
                <a:extLst>
                  <a:ext uri="{FF2B5EF4-FFF2-40B4-BE49-F238E27FC236}">
                    <a16:creationId xmlns:a16="http://schemas.microsoft.com/office/drawing/2014/main" id="{F770C7A7-FEBE-AE4A-8EC9-2AAC71DDFC70}"/>
                  </a:ext>
                </a:extLst>
              </p:cNvPr>
              <p:cNvSpPr/>
              <p:nvPr/>
            </p:nvSpPr>
            <p:spPr bwMode="auto">
              <a:xfrm>
                <a:off x="7153274" y="522922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" name="Oval 350">
                <a:extLst>
                  <a:ext uri="{FF2B5EF4-FFF2-40B4-BE49-F238E27FC236}">
                    <a16:creationId xmlns:a16="http://schemas.microsoft.com/office/drawing/2014/main" id="{616476E0-F894-BD4C-8999-9F82E2381433}"/>
                  </a:ext>
                </a:extLst>
              </p:cNvPr>
              <p:cNvSpPr/>
              <p:nvPr/>
            </p:nvSpPr>
            <p:spPr bwMode="auto">
              <a:xfrm>
                <a:off x="7077074" y="532209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" name="Oval 351">
                <a:extLst>
                  <a:ext uri="{FF2B5EF4-FFF2-40B4-BE49-F238E27FC236}">
                    <a16:creationId xmlns:a16="http://schemas.microsoft.com/office/drawing/2014/main" id="{BE335698-575F-044F-BDEB-67173519004D}"/>
                  </a:ext>
                </a:extLst>
              </p:cNvPr>
              <p:cNvSpPr/>
              <p:nvPr/>
            </p:nvSpPr>
            <p:spPr bwMode="auto">
              <a:xfrm>
                <a:off x="7500936" y="498633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5" name="Oval 352">
                <a:extLst>
                  <a:ext uri="{FF2B5EF4-FFF2-40B4-BE49-F238E27FC236}">
                    <a16:creationId xmlns:a16="http://schemas.microsoft.com/office/drawing/2014/main" id="{1607888B-F6B7-BB4A-B983-719902404A07}"/>
                  </a:ext>
                </a:extLst>
              </p:cNvPr>
              <p:cNvSpPr/>
              <p:nvPr/>
            </p:nvSpPr>
            <p:spPr bwMode="auto">
              <a:xfrm>
                <a:off x="7450930" y="483393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6" name="Oval 353">
                <a:extLst>
                  <a:ext uri="{FF2B5EF4-FFF2-40B4-BE49-F238E27FC236}">
                    <a16:creationId xmlns:a16="http://schemas.microsoft.com/office/drawing/2014/main" id="{73E13F1E-FFA3-5C44-A19D-7BF38FCCFBCB}"/>
                  </a:ext>
                </a:extLst>
              </p:cNvPr>
              <p:cNvSpPr/>
              <p:nvPr/>
            </p:nvSpPr>
            <p:spPr bwMode="auto">
              <a:xfrm>
                <a:off x="7238999" y="476964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7" name="Oval 354">
                <a:extLst>
                  <a:ext uri="{FF2B5EF4-FFF2-40B4-BE49-F238E27FC236}">
                    <a16:creationId xmlns:a16="http://schemas.microsoft.com/office/drawing/2014/main" id="{40603E02-9433-644E-A39D-1E5302B92878}"/>
                  </a:ext>
                </a:extLst>
              </p:cNvPr>
              <p:cNvSpPr/>
              <p:nvPr/>
            </p:nvSpPr>
            <p:spPr bwMode="auto">
              <a:xfrm>
                <a:off x="7203280" y="482679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" name="Oval 355">
                <a:extLst>
                  <a:ext uri="{FF2B5EF4-FFF2-40B4-BE49-F238E27FC236}">
                    <a16:creationId xmlns:a16="http://schemas.microsoft.com/office/drawing/2014/main" id="{1A7E805C-E767-274A-A232-E16E1854AC89}"/>
                  </a:ext>
                </a:extLst>
              </p:cNvPr>
              <p:cNvSpPr/>
              <p:nvPr/>
            </p:nvSpPr>
            <p:spPr bwMode="auto">
              <a:xfrm>
                <a:off x="7134224" y="465058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9" name="Oval 356">
                <a:extLst>
                  <a:ext uri="{FF2B5EF4-FFF2-40B4-BE49-F238E27FC236}">
                    <a16:creationId xmlns:a16="http://schemas.microsoft.com/office/drawing/2014/main" id="{F7D9209F-B468-A341-BB15-456C6DC1E91D}"/>
                  </a:ext>
                </a:extLst>
              </p:cNvPr>
              <p:cNvSpPr/>
              <p:nvPr/>
            </p:nvSpPr>
            <p:spPr bwMode="auto">
              <a:xfrm>
                <a:off x="7241380" y="46767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" name="Oval 357">
                <a:extLst>
                  <a:ext uri="{FF2B5EF4-FFF2-40B4-BE49-F238E27FC236}">
                    <a16:creationId xmlns:a16="http://schemas.microsoft.com/office/drawing/2014/main" id="{BF27A3DA-C993-5C44-AEFC-7F178D572B58}"/>
                  </a:ext>
                </a:extLst>
              </p:cNvPr>
              <p:cNvSpPr/>
              <p:nvPr/>
            </p:nvSpPr>
            <p:spPr bwMode="auto">
              <a:xfrm>
                <a:off x="7434261" y="45719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1" name="Oval 358">
                <a:extLst>
                  <a:ext uri="{FF2B5EF4-FFF2-40B4-BE49-F238E27FC236}">
                    <a16:creationId xmlns:a16="http://schemas.microsoft.com/office/drawing/2014/main" id="{434EDEF3-6077-FF48-A50E-D4535CD78C8E}"/>
                  </a:ext>
                </a:extLst>
              </p:cNvPr>
              <p:cNvSpPr/>
              <p:nvPr/>
            </p:nvSpPr>
            <p:spPr bwMode="auto">
              <a:xfrm>
                <a:off x="7496173" y="471011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2" name="Oval 359">
                <a:extLst>
                  <a:ext uri="{FF2B5EF4-FFF2-40B4-BE49-F238E27FC236}">
                    <a16:creationId xmlns:a16="http://schemas.microsoft.com/office/drawing/2014/main" id="{14665742-5E0A-4A45-AEB8-40B363DA92FA}"/>
                  </a:ext>
                </a:extLst>
              </p:cNvPr>
              <p:cNvSpPr/>
              <p:nvPr/>
            </p:nvSpPr>
            <p:spPr bwMode="auto">
              <a:xfrm>
                <a:off x="7548561" y="46386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3" name="Oval 360">
                <a:extLst>
                  <a:ext uri="{FF2B5EF4-FFF2-40B4-BE49-F238E27FC236}">
                    <a16:creationId xmlns:a16="http://schemas.microsoft.com/office/drawing/2014/main" id="{B8A2AC20-EFE4-0A4C-A975-C96AF2506DCF}"/>
                  </a:ext>
                </a:extLst>
              </p:cNvPr>
              <p:cNvSpPr/>
              <p:nvPr/>
            </p:nvSpPr>
            <p:spPr bwMode="auto">
              <a:xfrm>
                <a:off x="7569992" y="46481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4" name="Oval 361">
                <a:extLst>
                  <a:ext uri="{FF2B5EF4-FFF2-40B4-BE49-F238E27FC236}">
                    <a16:creationId xmlns:a16="http://schemas.microsoft.com/office/drawing/2014/main" id="{F8EA1EE3-3759-5F46-99F9-DF8FE0391327}"/>
                  </a:ext>
                </a:extLst>
              </p:cNvPr>
              <p:cNvSpPr/>
              <p:nvPr/>
            </p:nvSpPr>
            <p:spPr bwMode="auto">
              <a:xfrm>
                <a:off x="8229598" y="476011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5" name="Oval 362">
                <a:extLst>
                  <a:ext uri="{FF2B5EF4-FFF2-40B4-BE49-F238E27FC236}">
                    <a16:creationId xmlns:a16="http://schemas.microsoft.com/office/drawing/2014/main" id="{1547C403-F3D3-D04E-85DB-480AA04BB750}"/>
                  </a:ext>
                </a:extLst>
              </p:cNvPr>
              <p:cNvSpPr/>
              <p:nvPr/>
            </p:nvSpPr>
            <p:spPr bwMode="auto">
              <a:xfrm>
                <a:off x="8248648" y="480774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6" name="Oval 363">
                <a:extLst>
                  <a:ext uri="{FF2B5EF4-FFF2-40B4-BE49-F238E27FC236}">
                    <a16:creationId xmlns:a16="http://schemas.microsoft.com/office/drawing/2014/main" id="{3494E8DE-2A62-5942-B6A1-7EE2B3BAF69F}"/>
                  </a:ext>
                </a:extLst>
              </p:cNvPr>
              <p:cNvSpPr/>
              <p:nvPr/>
            </p:nvSpPr>
            <p:spPr bwMode="auto">
              <a:xfrm>
                <a:off x="8065291" y="45981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7" name="Oval 364">
                <a:extLst>
                  <a:ext uri="{FF2B5EF4-FFF2-40B4-BE49-F238E27FC236}">
                    <a16:creationId xmlns:a16="http://schemas.microsoft.com/office/drawing/2014/main" id="{EFBBF993-C70D-394F-AE7B-87A710794676}"/>
                  </a:ext>
                </a:extLst>
              </p:cNvPr>
              <p:cNvSpPr/>
              <p:nvPr/>
            </p:nvSpPr>
            <p:spPr bwMode="auto">
              <a:xfrm>
                <a:off x="7405685" y="44386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8" name="Oval 365">
                <a:extLst>
                  <a:ext uri="{FF2B5EF4-FFF2-40B4-BE49-F238E27FC236}">
                    <a16:creationId xmlns:a16="http://schemas.microsoft.com/office/drawing/2014/main" id="{ED894502-D3E4-454B-BCC1-E904B8915A93}"/>
                  </a:ext>
                </a:extLst>
              </p:cNvPr>
              <p:cNvSpPr/>
              <p:nvPr/>
            </p:nvSpPr>
            <p:spPr bwMode="auto">
              <a:xfrm>
                <a:off x="7360442" y="416004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9" name="Oval 366">
                <a:extLst>
                  <a:ext uri="{FF2B5EF4-FFF2-40B4-BE49-F238E27FC236}">
                    <a16:creationId xmlns:a16="http://schemas.microsoft.com/office/drawing/2014/main" id="{47D07277-D69E-B441-94B2-39CF896B6B1D}"/>
                  </a:ext>
                </a:extLst>
              </p:cNvPr>
              <p:cNvSpPr/>
              <p:nvPr/>
            </p:nvSpPr>
            <p:spPr bwMode="auto">
              <a:xfrm>
                <a:off x="7327104" y="4143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0" name="Oval 367">
                <a:extLst>
                  <a:ext uri="{FF2B5EF4-FFF2-40B4-BE49-F238E27FC236}">
                    <a16:creationId xmlns:a16="http://schemas.microsoft.com/office/drawing/2014/main" id="{2152891A-0DC4-FB42-90AA-D8BE656B26BD}"/>
                  </a:ext>
                </a:extLst>
              </p:cNvPr>
              <p:cNvSpPr/>
              <p:nvPr/>
            </p:nvSpPr>
            <p:spPr bwMode="auto">
              <a:xfrm>
                <a:off x="7615235" y="423624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" name="Oval 368">
                <a:extLst>
                  <a:ext uri="{FF2B5EF4-FFF2-40B4-BE49-F238E27FC236}">
                    <a16:creationId xmlns:a16="http://schemas.microsoft.com/office/drawing/2014/main" id="{C4D572AD-0289-C147-9C0C-0731F307DBAA}"/>
                  </a:ext>
                </a:extLst>
              </p:cNvPr>
              <p:cNvSpPr/>
              <p:nvPr/>
            </p:nvSpPr>
            <p:spPr bwMode="auto">
              <a:xfrm>
                <a:off x="7700960" y="438388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2" name="Oval 369">
                <a:extLst>
                  <a:ext uri="{FF2B5EF4-FFF2-40B4-BE49-F238E27FC236}">
                    <a16:creationId xmlns:a16="http://schemas.microsoft.com/office/drawing/2014/main" id="{ACC882C5-14A8-9C46-AC63-A3F5726A0C7C}"/>
                  </a:ext>
                </a:extLst>
              </p:cNvPr>
              <p:cNvSpPr/>
              <p:nvPr/>
            </p:nvSpPr>
            <p:spPr bwMode="auto">
              <a:xfrm>
                <a:off x="7774779" y="43338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3" name="Oval 370">
                <a:extLst>
                  <a:ext uri="{FF2B5EF4-FFF2-40B4-BE49-F238E27FC236}">
                    <a16:creationId xmlns:a16="http://schemas.microsoft.com/office/drawing/2014/main" id="{670922E5-7612-B848-A16F-09B0CEEA8C20}"/>
                  </a:ext>
                </a:extLst>
              </p:cNvPr>
              <p:cNvSpPr/>
              <p:nvPr/>
            </p:nvSpPr>
            <p:spPr bwMode="auto">
              <a:xfrm>
                <a:off x="7777160" y="42481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4" name="Oval 371">
                <a:extLst>
                  <a:ext uri="{FF2B5EF4-FFF2-40B4-BE49-F238E27FC236}">
                    <a16:creationId xmlns:a16="http://schemas.microsoft.com/office/drawing/2014/main" id="{91DA84C6-1173-9945-8EE9-86B1371DE49C}"/>
                  </a:ext>
                </a:extLst>
              </p:cNvPr>
              <p:cNvSpPr/>
              <p:nvPr/>
            </p:nvSpPr>
            <p:spPr bwMode="auto">
              <a:xfrm>
                <a:off x="7784304" y="411956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5" name="Oval 372">
                <a:extLst>
                  <a:ext uri="{FF2B5EF4-FFF2-40B4-BE49-F238E27FC236}">
                    <a16:creationId xmlns:a16="http://schemas.microsoft.com/office/drawing/2014/main" id="{3E0B48FB-A23B-D24B-8385-27F14F55F8E3}"/>
                  </a:ext>
                </a:extLst>
              </p:cNvPr>
              <p:cNvSpPr/>
              <p:nvPr/>
            </p:nvSpPr>
            <p:spPr bwMode="auto">
              <a:xfrm>
                <a:off x="7605710" y="392906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6" name="Oval 373">
                <a:extLst>
                  <a:ext uri="{FF2B5EF4-FFF2-40B4-BE49-F238E27FC236}">
                    <a16:creationId xmlns:a16="http://schemas.microsoft.com/office/drawing/2014/main" id="{90987877-A7E8-A442-8BB4-5BE2FD4FB2F9}"/>
                  </a:ext>
                </a:extLst>
              </p:cNvPr>
              <p:cNvSpPr/>
              <p:nvPr/>
            </p:nvSpPr>
            <p:spPr bwMode="auto">
              <a:xfrm>
                <a:off x="7886698" y="395525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7" name="Oval 374">
                <a:extLst>
                  <a:ext uri="{FF2B5EF4-FFF2-40B4-BE49-F238E27FC236}">
                    <a16:creationId xmlns:a16="http://schemas.microsoft.com/office/drawing/2014/main" id="{A66E4C93-6571-2A45-B1BF-4AF8F9912422}"/>
                  </a:ext>
                </a:extLst>
              </p:cNvPr>
              <p:cNvSpPr/>
              <p:nvPr/>
            </p:nvSpPr>
            <p:spPr bwMode="auto">
              <a:xfrm>
                <a:off x="7827166" y="403621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8" name="Oval 375">
                <a:extLst>
                  <a:ext uri="{FF2B5EF4-FFF2-40B4-BE49-F238E27FC236}">
                    <a16:creationId xmlns:a16="http://schemas.microsoft.com/office/drawing/2014/main" id="{522B4F72-C4AB-5643-8765-CD3061CC7A02}"/>
                  </a:ext>
                </a:extLst>
              </p:cNvPr>
              <p:cNvSpPr/>
              <p:nvPr/>
            </p:nvSpPr>
            <p:spPr bwMode="auto">
              <a:xfrm>
                <a:off x="7839073" y="40957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9" name="Oval 376">
                <a:extLst>
                  <a:ext uri="{FF2B5EF4-FFF2-40B4-BE49-F238E27FC236}">
                    <a16:creationId xmlns:a16="http://schemas.microsoft.com/office/drawing/2014/main" id="{A9D47357-F391-2147-8620-F7AC64B004FE}"/>
                  </a:ext>
                </a:extLst>
              </p:cNvPr>
              <p:cNvSpPr/>
              <p:nvPr/>
            </p:nvSpPr>
            <p:spPr bwMode="auto">
              <a:xfrm>
                <a:off x="7846216" y="412670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0" name="Oval 377">
                <a:extLst>
                  <a:ext uri="{FF2B5EF4-FFF2-40B4-BE49-F238E27FC236}">
                    <a16:creationId xmlns:a16="http://schemas.microsoft.com/office/drawing/2014/main" id="{25C866BA-2E9A-BE4E-B6B8-628F32E9DD85}"/>
                  </a:ext>
                </a:extLst>
              </p:cNvPr>
              <p:cNvSpPr/>
              <p:nvPr/>
            </p:nvSpPr>
            <p:spPr bwMode="auto">
              <a:xfrm>
                <a:off x="7962898" y="413146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1" name="Oval 378">
                <a:extLst>
                  <a:ext uri="{FF2B5EF4-FFF2-40B4-BE49-F238E27FC236}">
                    <a16:creationId xmlns:a16="http://schemas.microsoft.com/office/drawing/2014/main" id="{DB3CF1BA-CA8C-D64A-A3C0-97EB0DE55DBB}"/>
                  </a:ext>
                </a:extLst>
              </p:cNvPr>
              <p:cNvSpPr/>
              <p:nvPr/>
            </p:nvSpPr>
            <p:spPr bwMode="auto">
              <a:xfrm>
                <a:off x="7905748" y="424338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2" name="Oval 379">
                <a:extLst>
                  <a:ext uri="{FF2B5EF4-FFF2-40B4-BE49-F238E27FC236}">
                    <a16:creationId xmlns:a16="http://schemas.microsoft.com/office/drawing/2014/main" id="{81B78B8E-C7BA-5C44-BB70-401796420E4B}"/>
                  </a:ext>
                </a:extLst>
              </p:cNvPr>
              <p:cNvSpPr/>
              <p:nvPr/>
            </p:nvSpPr>
            <p:spPr bwMode="auto">
              <a:xfrm>
                <a:off x="7931941" y="432196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3" name="Oval 380">
                <a:extLst>
                  <a:ext uri="{FF2B5EF4-FFF2-40B4-BE49-F238E27FC236}">
                    <a16:creationId xmlns:a16="http://schemas.microsoft.com/office/drawing/2014/main" id="{8B92EE7F-2072-FD47-9390-D88835C44DFD}"/>
                  </a:ext>
                </a:extLst>
              </p:cNvPr>
              <p:cNvSpPr/>
              <p:nvPr/>
            </p:nvSpPr>
            <p:spPr bwMode="auto">
              <a:xfrm>
                <a:off x="8017666" y="43338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4" name="Oval 381">
                <a:extLst>
                  <a:ext uri="{FF2B5EF4-FFF2-40B4-BE49-F238E27FC236}">
                    <a16:creationId xmlns:a16="http://schemas.microsoft.com/office/drawing/2014/main" id="{9DB700E3-6671-9A4D-BA95-A383B127BBA4}"/>
                  </a:ext>
                </a:extLst>
              </p:cNvPr>
              <p:cNvSpPr/>
              <p:nvPr/>
            </p:nvSpPr>
            <p:spPr bwMode="auto">
              <a:xfrm>
                <a:off x="8058148" y="431244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5" name="Oval 382">
                <a:extLst>
                  <a:ext uri="{FF2B5EF4-FFF2-40B4-BE49-F238E27FC236}">
                    <a16:creationId xmlns:a16="http://schemas.microsoft.com/office/drawing/2014/main" id="{20F40E38-2C4D-E14C-BE93-8C261127F368}"/>
                  </a:ext>
                </a:extLst>
              </p:cNvPr>
              <p:cNvSpPr/>
              <p:nvPr/>
            </p:nvSpPr>
            <p:spPr bwMode="auto">
              <a:xfrm>
                <a:off x="8136729" y="43243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6" name="Oval 383">
                <a:extLst>
                  <a:ext uri="{FF2B5EF4-FFF2-40B4-BE49-F238E27FC236}">
                    <a16:creationId xmlns:a16="http://schemas.microsoft.com/office/drawing/2014/main" id="{D0FE702E-0559-D542-B365-DC9C1DACC4D6}"/>
                  </a:ext>
                </a:extLst>
              </p:cNvPr>
              <p:cNvSpPr/>
              <p:nvPr/>
            </p:nvSpPr>
            <p:spPr bwMode="auto">
              <a:xfrm>
                <a:off x="8184354" y="431006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7" name="Oval 384">
                <a:extLst>
                  <a:ext uri="{FF2B5EF4-FFF2-40B4-BE49-F238E27FC236}">
                    <a16:creationId xmlns:a16="http://schemas.microsoft.com/office/drawing/2014/main" id="{8AA5AC1E-F1E6-BA42-8F8F-CA9B32E94B36}"/>
                  </a:ext>
                </a:extLst>
              </p:cNvPr>
              <p:cNvSpPr/>
              <p:nvPr/>
            </p:nvSpPr>
            <p:spPr bwMode="auto">
              <a:xfrm>
                <a:off x="8201023" y="432673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8" name="Oval 385">
                <a:extLst>
                  <a:ext uri="{FF2B5EF4-FFF2-40B4-BE49-F238E27FC236}">
                    <a16:creationId xmlns:a16="http://schemas.microsoft.com/office/drawing/2014/main" id="{ED78B6BE-4189-FC41-BF53-A045FB0C0676}"/>
                  </a:ext>
                </a:extLst>
              </p:cNvPr>
              <p:cNvSpPr/>
              <p:nvPr/>
            </p:nvSpPr>
            <p:spPr bwMode="auto">
              <a:xfrm>
                <a:off x="8212929" y="433863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9" name="Oval 386">
                <a:extLst>
                  <a:ext uri="{FF2B5EF4-FFF2-40B4-BE49-F238E27FC236}">
                    <a16:creationId xmlns:a16="http://schemas.microsoft.com/office/drawing/2014/main" id="{6083204C-F546-E344-9C39-8A2990D96E99}"/>
                  </a:ext>
                </a:extLst>
              </p:cNvPr>
              <p:cNvSpPr/>
              <p:nvPr/>
            </p:nvSpPr>
            <p:spPr bwMode="auto">
              <a:xfrm>
                <a:off x="8184354" y="44386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0" name="Oval 387">
                <a:extLst>
                  <a:ext uri="{FF2B5EF4-FFF2-40B4-BE49-F238E27FC236}">
                    <a16:creationId xmlns:a16="http://schemas.microsoft.com/office/drawing/2014/main" id="{998FBC49-119A-054E-AFDD-A003723E043C}"/>
                  </a:ext>
                </a:extLst>
              </p:cNvPr>
              <p:cNvSpPr/>
              <p:nvPr/>
            </p:nvSpPr>
            <p:spPr bwMode="auto">
              <a:xfrm>
                <a:off x="8229598" y="4445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1" name="Oval 388">
                <a:extLst>
                  <a:ext uri="{FF2B5EF4-FFF2-40B4-BE49-F238E27FC236}">
                    <a16:creationId xmlns:a16="http://schemas.microsoft.com/office/drawing/2014/main" id="{6DCC3605-25C4-1945-B3D4-B267F676F179}"/>
                  </a:ext>
                </a:extLst>
              </p:cNvPr>
              <p:cNvSpPr/>
              <p:nvPr/>
            </p:nvSpPr>
            <p:spPr bwMode="auto">
              <a:xfrm>
                <a:off x="8143873" y="445531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2" name="Oval 389">
                <a:extLst>
                  <a:ext uri="{FF2B5EF4-FFF2-40B4-BE49-F238E27FC236}">
                    <a16:creationId xmlns:a16="http://schemas.microsoft.com/office/drawing/2014/main" id="{072DC04E-4DFE-AC44-AC90-B024728B67EC}"/>
                  </a:ext>
                </a:extLst>
              </p:cNvPr>
              <p:cNvSpPr/>
              <p:nvPr/>
            </p:nvSpPr>
            <p:spPr bwMode="auto">
              <a:xfrm>
                <a:off x="8153398" y="449103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3" name="Oval 390">
                <a:extLst>
                  <a:ext uri="{FF2B5EF4-FFF2-40B4-BE49-F238E27FC236}">
                    <a16:creationId xmlns:a16="http://schemas.microsoft.com/office/drawing/2014/main" id="{7B18B5AC-BD5C-6143-8682-7E37B0A8B755}"/>
                  </a:ext>
                </a:extLst>
              </p:cNvPr>
              <p:cNvSpPr/>
              <p:nvPr/>
            </p:nvSpPr>
            <p:spPr bwMode="auto">
              <a:xfrm>
                <a:off x="8174829" y="45148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4" name="Oval 391">
                <a:extLst>
                  <a:ext uri="{FF2B5EF4-FFF2-40B4-BE49-F238E27FC236}">
                    <a16:creationId xmlns:a16="http://schemas.microsoft.com/office/drawing/2014/main" id="{97B14D2D-D734-DC4E-AEB3-941206774A22}"/>
                  </a:ext>
                </a:extLst>
              </p:cNvPr>
              <p:cNvSpPr/>
              <p:nvPr/>
            </p:nvSpPr>
            <p:spPr bwMode="auto">
              <a:xfrm>
                <a:off x="8403429" y="439578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5" name="Oval 392">
                <a:extLst>
                  <a:ext uri="{FF2B5EF4-FFF2-40B4-BE49-F238E27FC236}">
                    <a16:creationId xmlns:a16="http://schemas.microsoft.com/office/drawing/2014/main" id="{A755A3EA-CFB1-1F48-BF07-AAF426939EC1}"/>
                  </a:ext>
                </a:extLst>
              </p:cNvPr>
              <p:cNvSpPr/>
              <p:nvPr/>
            </p:nvSpPr>
            <p:spPr bwMode="auto">
              <a:xfrm>
                <a:off x="8628854" y="441166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6" name="Oval 393">
                <a:extLst>
                  <a:ext uri="{FF2B5EF4-FFF2-40B4-BE49-F238E27FC236}">
                    <a16:creationId xmlns:a16="http://schemas.microsoft.com/office/drawing/2014/main" id="{532D0D3E-6DE6-CA45-B691-E736FFBF3174}"/>
                  </a:ext>
                </a:extLst>
              </p:cNvPr>
              <p:cNvSpPr/>
              <p:nvPr/>
            </p:nvSpPr>
            <p:spPr bwMode="auto">
              <a:xfrm>
                <a:off x="8476454" y="421798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7" name="Oval 394">
                <a:extLst>
                  <a:ext uri="{FF2B5EF4-FFF2-40B4-BE49-F238E27FC236}">
                    <a16:creationId xmlns:a16="http://schemas.microsoft.com/office/drawing/2014/main" id="{D788ED39-A295-444A-99DE-06463EDF3080}"/>
                  </a:ext>
                </a:extLst>
              </p:cNvPr>
              <p:cNvSpPr/>
              <p:nvPr/>
            </p:nvSpPr>
            <p:spPr bwMode="auto">
              <a:xfrm>
                <a:off x="8374061" y="434181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8" name="Oval 395">
                <a:extLst>
                  <a:ext uri="{FF2B5EF4-FFF2-40B4-BE49-F238E27FC236}">
                    <a16:creationId xmlns:a16="http://schemas.microsoft.com/office/drawing/2014/main" id="{2E10FE3D-ED12-3845-A171-BD92B070F378}"/>
                  </a:ext>
                </a:extLst>
              </p:cNvPr>
              <p:cNvSpPr/>
              <p:nvPr/>
            </p:nvSpPr>
            <p:spPr bwMode="auto">
              <a:xfrm>
                <a:off x="8357392" y="432752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9" name="Oval 396">
                <a:extLst>
                  <a:ext uri="{FF2B5EF4-FFF2-40B4-BE49-F238E27FC236}">
                    <a16:creationId xmlns:a16="http://schemas.microsoft.com/office/drawing/2014/main" id="{9FD26072-21CD-0348-BD0D-5E6B37807888}"/>
                  </a:ext>
                </a:extLst>
              </p:cNvPr>
              <p:cNvSpPr/>
              <p:nvPr/>
            </p:nvSpPr>
            <p:spPr bwMode="auto">
              <a:xfrm>
                <a:off x="8345486" y="431085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0" name="Oval 397">
                <a:extLst>
                  <a:ext uri="{FF2B5EF4-FFF2-40B4-BE49-F238E27FC236}">
                    <a16:creationId xmlns:a16="http://schemas.microsoft.com/office/drawing/2014/main" id="{E82110FC-252C-B446-8653-C472D596909A}"/>
                  </a:ext>
                </a:extLst>
              </p:cNvPr>
              <p:cNvSpPr/>
              <p:nvPr/>
            </p:nvSpPr>
            <p:spPr bwMode="auto">
              <a:xfrm>
                <a:off x="8307386" y="428466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1" name="Oval 398">
                <a:extLst>
                  <a:ext uri="{FF2B5EF4-FFF2-40B4-BE49-F238E27FC236}">
                    <a16:creationId xmlns:a16="http://schemas.microsoft.com/office/drawing/2014/main" id="{DA2F894A-23A2-154E-8F65-44E134BA9619}"/>
                  </a:ext>
                </a:extLst>
              </p:cNvPr>
              <p:cNvSpPr/>
              <p:nvPr/>
            </p:nvSpPr>
            <p:spPr bwMode="auto">
              <a:xfrm>
                <a:off x="8285955" y="432276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2" name="Oval 399">
                <a:extLst>
                  <a:ext uri="{FF2B5EF4-FFF2-40B4-BE49-F238E27FC236}">
                    <a16:creationId xmlns:a16="http://schemas.microsoft.com/office/drawing/2014/main" id="{8BE7594B-7448-3146-B14C-73F518E0C435}"/>
                  </a:ext>
                </a:extLst>
              </p:cNvPr>
              <p:cNvSpPr/>
              <p:nvPr/>
            </p:nvSpPr>
            <p:spPr bwMode="auto">
              <a:xfrm>
                <a:off x="8264523" y="425370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3" name="Oval 400">
                <a:extLst>
                  <a:ext uri="{FF2B5EF4-FFF2-40B4-BE49-F238E27FC236}">
                    <a16:creationId xmlns:a16="http://schemas.microsoft.com/office/drawing/2014/main" id="{5081E77A-151B-7549-8BB3-54383268BBEE}"/>
                  </a:ext>
                </a:extLst>
              </p:cNvPr>
              <p:cNvSpPr/>
              <p:nvPr/>
            </p:nvSpPr>
            <p:spPr bwMode="auto">
              <a:xfrm>
                <a:off x="8221661" y="422751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4" name="Oval 401">
                <a:extLst>
                  <a:ext uri="{FF2B5EF4-FFF2-40B4-BE49-F238E27FC236}">
                    <a16:creationId xmlns:a16="http://schemas.microsoft.com/office/drawing/2014/main" id="{23CAD310-BCFA-E848-919D-820D173765EF}"/>
                  </a:ext>
                </a:extLst>
              </p:cNvPr>
              <p:cNvSpPr/>
              <p:nvPr/>
            </p:nvSpPr>
            <p:spPr bwMode="auto">
              <a:xfrm>
                <a:off x="8164511" y="424418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5" name="Oval 402">
                <a:extLst>
                  <a:ext uri="{FF2B5EF4-FFF2-40B4-BE49-F238E27FC236}">
                    <a16:creationId xmlns:a16="http://schemas.microsoft.com/office/drawing/2014/main" id="{000174CF-E425-8F49-8DBB-2817C7188E6C}"/>
                  </a:ext>
                </a:extLst>
              </p:cNvPr>
              <p:cNvSpPr/>
              <p:nvPr/>
            </p:nvSpPr>
            <p:spPr bwMode="auto">
              <a:xfrm>
                <a:off x="8050211" y="425846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6" name="Oval 403">
                <a:extLst>
                  <a:ext uri="{FF2B5EF4-FFF2-40B4-BE49-F238E27FC236}">
                    <a16:creationId xmlns:a16="http://schemas.microsoft.com/office/drawing/2014/main" id="{6EAB1D4F-730A-1246-9FB7-1CD4F65949A9}"/>
                  </a:ext>
                </a:extLst>
              </p:cNvPr>
              <p:cNvSpPr/>
              <p:nvPr/>
            </p:nvSpPr>
            <p:spPr bwMode="auto">
              <a:xfrm>
                <a:off x="8035923" y="4191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7" name="Oval 404">
                <a:extLst>
                  <a:ext uri="{FF2B5EF4-FFF2-40B4-BE49-F238E27FC236}">
                    <a16:creationId xmlns:a16="http://schemas.microsoft.com/office/drawing/2014/main" id="{7FCBCB0F-7A1C-CE43-AD5C-7EBCC282F451}"/>
                  </a:ext>
                </a:extLst>
              </p:cNvPr>
              <p:cNvSpPr/>
              <p:nvPr/>
            </p:nvSpPr>
            <p:spPr bwMode="auto">
              <a:xfrm>
                <a:off x="8090692" y="413702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8" name="Oval 405">
                <a:extLst>
                  <a:ext uri="{FF2B5EF4-FFF2-40B4-BE49-F238E27FC236}">
                    <a16:creationId xmlns:a16="http://schemas.microsoft.com/office/drawing/2014/main" id="{2FFE8BCC-2575-DA45-BBBC-7B34A2FC8FC5}"/>
                  </a:ext>
                </a:extLst>
              </p:cNvPr>
              <p:cNvSpPr/>
              <p:nvPr/>
            </p:nvSpPr>
            <p:spPr bwMode="auto">
              <a:xfrm>
                <a:off x="8131173" y="417988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9" name="Oval 406">
                <a:extLst>
                  <a:ext uri="{FF2B5EF4-FFF2-40B4-BE49-F238E27FC236}">
                    <a16:creationId xmlns:a16="http://schemas.microsoft.com/office/drawing/2014/main" id="{FE313AFB-79EF-834B-A561-A0FB1F2B2BD2}"/>
                  </a:ext>
                </a:extLst>
              </p:cNvPr>
              <p:cNvSpPr/>
              <p:nvPr/>
            </p:nvSpPr>
            <p:spPr bwMode="auto">
              <a:xfrm>
                <a:off x="8188323" y="41346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80" name="Oval 407">
                <a:extLst>
                  <a:ext uri="{FF2B5EF4-FFF2-40B4-BE49-F238E27FC236}">
                    <a16:creationId xmlns:a16="http://schemas.microsoft.com/office/drawing/2014/main" id="{3DD6BEF7-1EFE-664D-AD91-C371F92A3043}"/>
                  </a:ext>
                </a:extLst>
              </p:cNvPr>
              <p:cNvSpPr/>
              <p:nvPr/>
            </p:nvSpPr>
            <p:spPr bwMode="auto">
              <a:xfrm>
                <a:off x="8112123" y="406558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81" name="Oval 408">
                <a:extLst>
                  <a:ext uri="{FF2B5EF4-FFF2-40B4-BE49-F238E27FC236}">
                    <a16:creationId xmlns:a16="http://schemas.microsoft.com/office/drawing/2014/main" id="{60205266-7648-3949-A8C8-1BAF1C28BA04}"/>
                  </a:ext>
                </a:extLst>
              </p:cNvPr>
              <p:cNvSpPr/>
              <p:nvPr/>
            </p:nvSpPr>
            <p:spPr bwMode="auto">
              <a:xfrm>
                <a:off x="8047829" y="398462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82" name="Oval 409">
                <a:extLst>
                  <a:ext uri="{FF2B5EF4-FFF2-40B4-BE49-F238E27FC236}">
                    <a16:creationId xmlns:a16="http://schemas.microsoft.com/office/drawing/2014/main" id="{F5333C8A-54D0-284B-A1D5-7B6D8AE6B28A}"/>
                  </a:ext>
                </a:extLst>
              </p:cNvPr>
              <p:cNvSpPr/>
              <p:nvPr/>
            </p:nvSpPr>
            <p:spPr bwMode="auto">
              <a:xfrm>
                <a:off x="7904954" y="387032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83" name="Oval 410">
                <a:extLst>
                  <a:ext uri="{FF2B5EF4-FFF2-40B4-BE49-F238E27FC236}">
                    <a16:creationId xmlns:a16="http://schemas.microsoft.com/office/drawing/2014/main" id="{81C47E2A-1556-D645-81FB-42B89DC26578}"/>
                  </a:ext>
                </a:extLst>
              </p:cNvPr>
              <p:cNvSpPr/>
              <p:nvPr/>
            </p:nvSpPr>
            <p:spPr bwMode="auto">
              <a:xfrm>
                <a:off x="7781129" y="365601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84" name="Oval 411">
                <a:extLst>
                  <a:ext uri="{FF2B5EF4-FFF2-40B4-BE49-F238E27FC236}">
                    <a16:creationId xmlns:a16="http://schemas.microsoft.com/office/drawing/2014/main" id="{2914B878-25B7-D841-94F4-F343A4DA63BB}"/>
                  </a:ext>
                </a:extLst>
              </p:cNvPr>
              <p:cNvSpPr/>
              <p:nvPr/>
            </p:nvSpPr>
            <p:spPr bwMode="auto">
              <a:xfrm>
                <a:off x="8116885" y="360362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85" name="Oval 412">
                <a:extLst>
                  <a:ext uri="{FF2B5EF4-FFF2-40B4-BE49-F238E27FC236}">
                    <a16:creationId xmlns:a16="http://schemas.microsoft.com/office/drawing/2014/main" id="{DD60FEC9-A0DC-4E46-A9C3-CC05F6BF24C1}"/>
                  </a:ext>
                </a:extLst>
              </p:cNvPr>
              <p:cNvSpPr/>
              <p:nvPr/>
            </p:nvSpPr>
            <p:spPr bwMode="auto">
              <a:xfrm>
                <a:off x="8016873" y="379412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86" name="Oval 413">
                <a:extLst>
                  <a:ext uri="{FF2B5EF4-FFF2-40B4-BE49-F238E27FC236}">
                    <a16:creationId xmlns:a16="http://schemas.microsoft.com/office/drawing/2014/main" id="{BB87905B-C5D8-7646-8AC1-C7AF96D4039F}"/>
                  </a:ext>
                </a:extLst>
              </p:cNvPr>
              <p:cNvSpPr/>
              <p:nvPr/>
            </p:nvSpPr>
            <p:spPr bwMode="auto">
              <a:xfrm>
                <a:off x="7993060" y="387985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87" name="Oval 414">
                <a:extLst>
                  <a:ext uri="{FF2B5EF4-FFF2-40B4-BE49-F238E27FC236}">
                    <a16:creationId xmlns:a16="http://schemas.microsoft.com/office/drawing/2014/main" id="{0C723596-B64E-7F45-B1F4-3623BF73865F}"/>
                  </a:ext>
                </a:extLst>
              </p:cNvPr>
              <p:cNvSpPr/>
              <p:nvPr/>
            </p:nvSpPr>
            <p:spPr bwMode="auto">
              <a:xfrm>
                <a:off x="8047828" y="385841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88" name="Oval 415">
                <a:extLst>
                  <a:ext uri="{FF2B5EF4-FFF2-40B4-BE49-F238E27FC236}">
                    <a16:creationId xmlns:a16="http://schemas.microsoft.com/office/drawing/2014/main" id="{6A0BDADC-4BF2-3945-B6EB-2E12826A9805}"/>
                  </a:ext>
                </a:extLst>
              </p:cNvPr>
              <p:cNvSpPr/>
              <p:nvPr/>
            </p:nvSpPr>
            <p:spPr bwMode="auto">
              <a:xfrm>
                <a:off x="8031159" y="387746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89" name="Oval 416">
                <a:extLst>
                  <a:ext uri="{FF2B5EF4-FFF2-40B4-BE49-F238E27FC236}">
                    <a16:creationId xmlns:a16="http://schemas.microsoft.com/office/drawing/2014/main" id="{CEC20EAB-869E-B344-85F7-6244AF239989}"/>
                  </a:ext>
                </a:extLst>
              </p:cNvPr>
              <p:cNvSpPr/>
              <p:nvPr/>
            </p:nvSpPr>
            <p:spPr bwMode="auto">
              <a:xfrm>
                <a:off x="8097834" y="39274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0" name="Oval 417">
                <a:extLst>
                  <a:ext uri="{FF2B5EF4-FFF2-40B4-BE49-F238E27FC236}">
                    <a16:creationId xmlns:a16="http://schemas.microsoft.com/office/drawing/2014/main" id="{63D87E61-47CD-7A44-B9D9-307EF6441D84}"/>
                  </a:ext>
                </a:extLst>
              </p:cNvPr>
              <p:cNvSpPr/>
              <p:nvPr/>
            </p:nvSpPr>
            <p:spPr bwMode="auto">
              <a:xfrm>
                <a:off x="8212134" y="404653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1" name="Oval 418">
                <a:extLst>
                  <a:ext uri="{FF2B5EF4-FFF2-40B4-BE49-F238E27FC236}">
                    <a16:creationId xmlns:a16="http://schemas.microsoft.com/office/drawing/2014/main" id="{1A57F8CD-5B4F-F74A-BBC9-D55D8E00394C}"/>
                  </a:ext>
                </a:extLst>
              </p:cNvPr>
              <p:cNvSpPr/>
              <p:nvPr/>
            </p:nvSpPr>
            <p:spPr bwMode="auto">
              <a:xfrm>
                <a:off x="8233565" y="402986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2" name="Oval 419">
                <a:extLst>
                  <a:ext uri="{FF2B5EF4-FFF2-40B4-BE49-F238E27FC236}">
                    <a16:creationId xmlns:a16="http://schemas.microsoft.com/office/drawing/2014/main" id="{55084884-4994-CD42-97D6-8097096152CC}"/>
                  </a:ext>
                </a:extLst>
              </p:cNvPr>
              <p:cNvSpPr/>
              <p:nvPr/>
            </p:nvSpPr>
            <p:spPr bwMode="auto">
              <a:xfrm>
                <a:off x="8274047" y="40727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3" name="Oval 420">
                <a:extLst>
                  <a:ext uri="{FF2B5EF4-FFF2-40B4-BE49-F238E27FC236}">
                    <a16:creationId xmlns:a16="http://schemas.microsoft.com/office/drawing/2014/main" id="{8ED5F94C-4E23-3A4A-A1A0-1C9E98EB8142}"/>
                  </a:ext>
                </a:extLst>
              </p:cNvPr>
              <p:cNvSpPr/>
              <p:nvPr/>
            </p:nvSpPr>
            <p:spPr bwMode="auto">
              <a:xfrm>
                <a:off x="8276429" y="40417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4" name="Oval 421">
                <a:extLst>
                  <a:ext uri="{FF2B5EF4-FFF2-40B4-BE49-F238E27FC236}">
                    <a16:creationId xmlns:a16="http://schemas.microsoft.com/office/drawing/2014/main" id="{29B495B7-5749-514C-8685-2AC106640D05}"/>
                  </a:ext>
                </a:extLst>
              </p:cNvPr>
              <p:cNvSpPr/>
              <p:nvPr/>
            </p:nvSpPr>
            <p:spPr bwMode="auto">
              <a:xfrm>
                <a:off x="8309766" y="405368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5" name="Oval 422">
                <a:extLst>
                  <a:ext uri="{FF2B5EF4-FFF2-40B4-BE49-F238E27FC236}">
                    <a16:creationId xmlns:a16="http://schemas.microsoft.com/office/drawing/2014/main" id="{1288D0EE-F458-4A4E-BEA0-C4AF6D03721F}"/>
                  </a:ext>
                </a:extLst>
              </p:cNvPr>
              <p:cNvSpPr/>
              <p:nvPr/>
            </p:nvSpPr>
            <p:spPr bwMode="auto">
              <a:xfrm>
                <a:off x="8321672" y="40798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6" name="Oval 423">
                <a:extLst>
                  <a:ext uri="{FF2B5EF4-FFF2-40B4-BE49-F238E27FC236}">
                    <a16:creationId xmlns:a16="http://schemas.microsoft.com/office/drawing/2014/main" id="{F588635B-CE47-6B43-B05C-777C51B9A359}"/>
                  </a:ext>
                </a:extLst>
              </p:cNvPr>
              <p:cNvSpPr/>
              <p:nvPr/>
            </p:nvSpPr>
            <p:spPr bwMode="auto">
              <a:xfrm>
                <a:off x="8319291" y="41108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7" name="Oval 424">
                <a:extLst>
                  <a:ext uri="{FF2B5EF4-FFF2-40B4-BE49-F238E27FC236}">
                    <a16:creationId xmlns:a16="http://schemas.microsoft.com/office/drawing/2014/main" id="{F99F55C0-01AC-5E4E-82E7-9F22BF341126}"/>
                  </a:ext>
                </a:extLst>
              </p:cNvPr>
              <p:cNvSpPr/>
              <p:nvPr/>
            </p:nvSpPr>
            <p:spPr bwMode="auto">
              <a:xfrm>
                <a:off x="8331197" y="41489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8" name="Oval 425">
                <a:extLst>
                  <a:ext uri="{FF2B5EF4-FFF2-40B4-BE49-F238E27FC236}">
                    <a16:creationId xmlns:a16="http://schemas.microsoft.com/office/drawing/2014/main" id="{AD6AE3F5-96DB-F14F-9EED-686B807911E5}"/>
                  </a:ext>
                </a:extLst>
              </p:cNvPr>
              <p:cNvSpPr/>
              <p:nvPr/>
            </p:nvSpPr>
            <p:spPr bwMode="auto">
              <a:xfrm>
                <a:off x="8455022" y="417274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9" name="Oval 426">
                <a:extLst>
                  <a:ext uri="{FF2B5EF4-FFF2-40B4-BE49-F238E27FC236}">
                    <a16:creationId xmlns:a16="http://schemas.microsoft.com/office/drawing/2014/main" id="{4AB9E228-B8B8-F443-AD2F-454608DE9AF6}"/>
                  </a:ext>
                </a:extLst>
              </p:cNvPr>
              <p:cNvSpPr/>
              <p:nvPr/>
            </p:nvSpPr>
            <p:spPr bwMode="auto">
              <a:xfrm>
                <a:off x="8478835" y="41179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0" name="Oval 427">
                <a:extLst>
                  <a:ext uri="{FF2B5EF4-FFF2-40B4-BE49-F238E27FC236}">
                    <a16:creationId xmlns:a16="http://schemas.microsoft.com/office/drawing/2014/main" id="{CD02EB8B-1A2C-D84E-8F78-1A4A83389EC6}"/>
                  </a:ext>
                </a:extLst>
              </p:cNvPr>
              <p:cNvSpPr/>
              <p:nvPr/>
            </p:nvSpPr>
            <p:spPr bwMode="auto">
              <a:xfrm>
                <a:off x="8440735" y="407511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1" name="Oval 428">
                <a:extLst>
                  <a:ext uri="{FF2B5EF4-FFF2-40B4-BE49-F238E27FC236}">
                    <a16:creationId xmlns:a16="http://schemas.microsoft.com/office/drawing/2014/main" id="{07FDC237-7DEA-6940-8D54-EA970258E759}"/>
                  </a:ext>
                </a:extLst>
              </p:cNvPr>
              <p:cNvSpPr/>
              <p:nvPr/>
            </p:nvSpPr>
            <p:spPr bwMode="auto">
              <a:xfrm>
                <a:off x="8655047" y="417750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2" name="Oval 429">
                <a:extLst>
                  <a:ext uri="{FF2B5EF4-FFF2-40B4-BE49-F238E27FC236}">
                    <a16:creationId xmlns:a16="http://schemas.microsoft.com/office/drawing/2014/main" id="{C2533008-CA2C-8E4F-A995-ABFEBBBEC3CC}"/>
                  </a:ext>
                </a:extLst>
              </p:cNvPr>
              <p:cNvSpPr/>
              <p:nvPr/>
            </p:nvSpPr>
            <p:spPr bwMode="auto">
              <a:xfrm>
                <a:off x="8740772" y="41489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3" name="Oval 430">
                <a:extLst>
                  <a:ext uri="{FF2B5EF4-FFF2-40B4-BE49-F238E27FC236}">
                    <a16:creationId xmlns:a16="http://schemas.microsoft.com/office/drawing/2014/main" id="{6565AFE9-564F-8A45-9DBC-23660392E61B}"/>
                  </a:ext>
                </a:extLst>
              </p:cNvPr>
              <p:cNvSpPr/>
              <p:nvPr/>
            </p:nvSpPr>
            <p:spPr bwMode="auto">
              <a:xfrm>
                <a:off x="8612184" y="4082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4" name="Oval 431">
                <a:extLst>
                  <a:ext uri="{FF2B5EF4-FFF2-40B4-BE49-F238E27FC236}">
                    <a16:creationId xmlns:a16="http://schemas.microsoft.com/office/drawing/2014/main" id="{0357D769-32AF-E142-9FE2-4701E8630724}"/>
                  </a:ext>
                </a:extLst>
              </p:cNvPr>
              <p:cNvSpPr/>
              <p:nvPr/>
            </p:nvSpPr>
            <p:spPr bwMode="auto">
              <a:xfrm>
                <a:off x="8564559" y="404653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5" name="Oval 432">
                <a:extLst>
                  <a:ext uri="{FF2B5EF4-FFF2-40B4-BE49-F238E27FC236}">
                    <a16:creationId xmlns:a16="http://schemas.microsoft.com/office/drawing/2014/main" id="{219ADDC3-061F-D24D-9EE9-B55641EB0ECD}"/>
                  </a:ext>
                </a:extLst>
              </p:cNvPr>
              <p:cNvSpPr/>
              <p:nvPr/>
            </p:nvSpPr>
            <p:spPr bwMode="auto">
              <a:xfrm>
                <a:off x="8557416" y="40131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6" name="Oval 433">
                <a:extLst>
                  <a:ext uri="{FF2B5EF4-FFF2-40B4-BE49-F238E27FC236}">
                    <a16:creationId xmlns:a16="http://schemas.microsoft.com/office/drawing/2014/main" id="{6E6B490E-248B-B046-BDDE-F5EF224B40CF}"/>
                  </a:ext>
                </a:extLst>
              </p:cNvPr>
              <p:cNvSpPr/>
              <p:nvPr/>
            </p:nvSpPr>
            <p:spPr bwMode="auto">
              <a:xfrm>
                <a:off x="8526459" y="402986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7" name="Oval 434">
                <a:extLst>
                  <a:ext uri="{FF2B5EF4-FFF2-40B4-BE49-F238E27FC236}">
                    <a16:creationId xmlns:a16="http://schemas.microsoft.com/office/drawing/2014/main" id="{77DF2687-A7E1-7E41-9D60-1713A59F9441}"/>
                  </a:ext>
                </a:extLst>
              </p:cNvPr>
              <p:cNvSpPr/>
              <p:nvPr/>
            </p:nvSpPr>
            <p:spPr bwMode="auto">
              <a:xfrm>
                <a:off x="8340722" y="400605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8" name="Oval 435">
                <a:extLst>
                  <a:ext uri="{FF2B5EF4-FFF2-40B4-BE49-F238E27FC236}">
                    <a16:creationId xmlns:a16="http://schemas.microsoft.com/office/drawing/2014/main" id="{4C4C1FD1-D075-5E4B-AEE2-6F9AA82B3879}"/>
                  </a:ext>
                </a:extLst>
              </p:cNvPr>
              <p:cNvSpPr/>
              <p:nvPr/>
            </p:nvSpPr>
            <p:spPr bwMode="auto">
              <a:xfrm>
                <a:off x="8352628" y="397748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9" name="Oval 436">
                <a:extLst>
                  <a:ext uri="{FF2B5EF4-FFF2-40B4-BE49-F238E27FC236}">
                    <a16:creationId xmlns:a16="http://schemas.microsoft.com/office/drawing/2014/main" id="{B3B77637-68B8-324D-8B99-6F6CEEC3241C}"/>
                  </a:ext>
                </a:extLst>
              </p:cNvPr>
              <p:cNvSpPr/>
              <p:nvPr/>
            </p:nvSpPr>
            <p:spPr bwMode="auto">
              <a:xfrm>
                <a:off x="8319291" y="39560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0" name="Oval 437">
                <a:extLst>
                  <a:ext uri="{FF2B5EF4-FFF2-40B4-BE49-F238E27FC236}">
                    <a16:creationId xmlns:a16="http://schemas.microsoft.com/office/drawing/2014/main" id="{659F5D41-CF02-9B49-A4AE-470F135CD2AD}"/>
                  </a:ext>
                </a:extLst>
              </p:cNvPr>
              <p:cNvSpPr/>
              <p:nvPr/>
            </p:nvSpPr>
            <p:spPr bwMode="auto">
              <a:xfrm>
                <a:off x="8271666" y="397033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1" name="Oval 438">
                <a:extLst>
                  <a:ext uri="{FF2B5EF4-FFF2-40B4-BE49-F238E27FC236}">
                    <a16:creationId xmlns:a16="http://schemas.microsoft.com/office/drawing/2014/main" id="{DC85A026-AB29-AA44-A39C-29A0EC050D76}"/>
                  </a:ext>
                </a:extLst>
              </p:cNvPr>
              <p:cNvSpPr/>
              <p:nvPr/>
            </p:nvSpPr>
            <p:spPr bwMode="auto">
              <a:xfrm>
                <a:off x="8235947" y="39655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2" name="Oval 439">
                <a:extLst>
                  <a:ext uri="{FF2B5EF4-FFF2-40B4-BE49-F238E27FC236}">
                    <a16:creationId xmlns:a16="http://schemas.microsoft.com/office/drawing/2014/main" id="{28FF6D5D-2F77-7944-AED5-0A4715FA8D81}"/>
                  </a:ext>
                </a:extLst>
              </p:cNvPr>
              <p:cNvSpPr/>
              <p:nvPr/>
            </p:nvSpPr>
            <p:spPr bwMode="auto">
              <a:xfrm>
                <a:off x="8228803" y="390366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3" name="Oval 440">
                <a:extLst>
                  <a:ext uri="{FF2B5EF4-FFF2-40B4-BE49-F238E27FC236}">
                    <a16:creationId xmlns:a16="http://schemas.microsoft.com/office/drawing/2014/main" id="{38D40417-C119-7145-9C1D-08378504772B}"/>
                  </a:ext>
                </a:extLst>
              </p:cNvPr>
              <p:cNvSpPr/>
              <p:nvPr/>
            </p:nvSpPr>
            <p:spPr bwMode="auto">
              <a:xfrm>
                <a:off x="8183560" y="3889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4" name="Oval 441">
                <a:extLst>
                  <a:ext uri="{FF2B5EF4-FFF2-40B4-BE49-F238E27FC236}">
                    <a16:creationId xmlns:a16="http://schemas.microsoft.com/office/drawing/2014/main" id="{48351F65-E9AC-8747-8B86-BC1E6BD7EEF1}"/>
                  </a:ext>
                </a:extLst>
              </p:cNvPr>
              <p:cNvSpPr/>
              <p:nvPr/>
            </p:nvSpPr>
            <p:spPr bwMode="auto">
              <a:xfrm>
                <a:off x="8154985" y="38607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5" name="Oval 442">
                <a:extLst>
                  <a:ext uri="{FF2B5EF4-FFF2-40B4-BE49-F238E27FC236}">
                    <a16:creationId xmlns:a16="http://schemas.microsoft.com/office/drawing/2014/main" id="{6A5E11E9-332A-2144-8B39-C59BEA45CAD8}"/>
                  </a:ext>
                </a:extLst>
              </p:cNvPr>
              <p:cNvSpPr/>
              <p:nvPr/>
            </p:nvSpPr>
            <p:spPr bwMode="auto">
              <a:xfrm>
                <a:off x="8135935" y="382508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6" name="Oval 443">
                <a:extLst>
                  <a:ext uri="{FF2B5EF4-FFF2-40B4-BE49-F238E27FC236}">
                    <a16:creationId xmlns:a16="http://schemas.microsoft.com/office/drawing/2014/main" id="{A442CC5D-CB46-C843-B842-8B396493B673}"/>
                  </a:ext>
                </a:extLst>
              </p:cNvPr>
              <p:cNvSpPr/>
              <p:nvPr/>
            </p:nvSpPr>
            <p:spPr bwMode="auto">
              <a:xfrm>
                <a:off x="8224041" y="38226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7" name="Oval 444">
                <a:extLst>
                  <a:ext uri="{FF2B5EF4-FFF2-40B4-BE49-F238E27FC236}">
                    <a16:creationId xmlns:a16="http://schemas.microsoft.com/office/drawing/2014/main" id="{685788F8-052A-9248-A423-E29BFD5CE995}"/>
                  </a:ext>
                </a:extLst>
              </p:cNvPr>
              <p:cNvSpPr/>
              <p:nvPr/>
            </p:nvSpPr>
            <p:spPr bwMode="auto">
              <a:xfrm>
                <a:off x="8302622" y="38798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8" name="Oval 445">
                <a:extLst>
                  <a:ext uri="{FF2B5EF4-FFF2-40B4-BE49-F238E27FC236}">
                    <a16:creationId xmlns:a16="http://schemas.microsoft.com/office/drawing/2014/main" id="{2A42977B-DD72-EF4C-B002-D591538C269E}"/>
                  </a:ext>
                </a:extLst>
              </p:cNvPr>
              <p:cNvSpPr/>
              <p:nvPr/>
            </p:nvSpPr>
            <p:spPr bwMode="auto">
              <a:xfrm>
                <a:off x="8288335" y="37845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9" name="Oval 446">
                <a:extLst>
                  <a:ext uri="{FF2B5EF4-FFF2-40B4-BE49-F238E27FC236}">
                    <a16:creationId xmlns:a16="http://schemas.microsoft.com/office/drawing/2014/main" id="{6958586C-8860-1441-832A-854EDCF44EBD}"/>
                  </a:ext>
                </a:extLst>
              </p:cNvPr>
              <p:cNvSpPr/>
              <p:nvPr/>
            </p:nvSpPr>
            <p:spPr bwMode="auto">
              <a:xfrm>
                <a:off x="8328816" y="37845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0" name="Oval 447">
                <a:extLst>
                  <a:ext uri="{FF2B5EF4-FFF2-40B4-BE49-F238E27FC236}">
                    <a16:creationId xmlns:a16="http://schemas.microsoft.com/office/drawing/2014/main" id="{3427FD5B-9109-7B4A-A5C5-AC858862666E}"/>
                  </a:ext>
                </a:extLst>
              </p:cNvPr>
              <p:cNvSpPr/>
              <p:nvPr/>
            </p:nvSpPr>
            <p:spPr bwMode="auto">
              <a:xfrm>
                <a:off x="8357391" y="381793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1" name="Oval 448">
                <a:extLst>
                  <a:ext uri="{FF2B5EF4-FFF2-40B4-BE49-F238E27FC236}">
                    <a16:creationId xmlns:a16="http://schemas.microsoft.com/office/drawing/2014/main" id="{9CA8C388-ABB0-A74E-B08F-BEA192D82274}"/>
                  </a:ext>
                </a:extLst>
              </p:cNvPr>
              <p:cNvSpPr/>
              <p:nvPr/>
            </p:nvSpPr>
            <p:spPr bwMode="auto">
              <a:xfrm>
                <a:off x="8393110" y="384413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2" name="Oval 449">
                <a:extLst>
                  <a:ext uri="{FF2B5EF4-FFF2-40B4-BE49-F238E27FC236}">
                    <a16:creationId xmlns:a16="http://schemas.microsoft.com/office/drawing/2014/main" id="{C1115AFC-3C22-DB40-A29A-A3159C442461}"/>
                  </a:ext>
                </a:extLst>
              </p:cNvPr>
              <p:cNvSpPr/>
              <p:nvPr/>
            </p:nvSpPr>
            <p:spPr bwMode="auto">
              <a:xfrm>
                <a:off x="8495503" y="38226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3" name="Oval 450">
                <a:extLst>
                  <a:ext uri="{FF2B5EF4-FFF2-40B4-BE49-F238E27FC236}">
                    <a16:creationId xmlns:a16="http://schemas.microsoft.com/office/drawing/2014/main" id="{E8C719C0-B5DA-704E-9D28-DD519A8360B3}"/>
                  </a:ext>
                </a:extLst>
              </p:cNvPr>
              <p:cNvSpPr/>
              <p:nvPr/>
            </p:nvSpPr>
            <p:spPr bwMode="auto">
              <a:xfrm>
                <a:off x="8866978" y="406558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4" name="Oval 451">
                <a:extLst>
                  <a:ext uri="{FF2B5EF4-FFF2-40B4-BE49-F238E27FC236}">
                    <a16:creationId xmlns:a16="http://schemas.microsoft.com/office/drawing/2014/main" id="{B18060B6-E3B2-754E-BC2D-20C9072A0E23}"/>
                  </a:ext>
                </a:extLst>
              </p:cNvPr>
              <p:cNvSpPr/>
              <p:nvPr/>
            </p:nvSpPr>
            <p:spPr bwMode="auto">
              <a:xfrm>
                <a:off x="9155109" y="413464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5" name="Oval 452">
                <a:extLst>
                  <a:ext uri="{FF2B5EF4-FFF2-40B4-BE49-F238E27FC236}">
                    <a16:creationId xmlns:a16="http://schemas.microsoft.com/office/drawing/2014/main" id="{4EE6116C-8942-FB42-A806-E66AC00EF23C}"/>
                  </a:ext>
                </a:extLst>
              </p:cNvPr>
              <p:cNvSpPr/>
              <p:nvPr/>
            </p:nvSpPr>
            <p:spPr bwMode="auto">
              <a:xfrm>
                <a:off x="9050334" y="404415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6" name="Oval 453">
                <a:extLst>
                  <a:ext uri="{FF2B5EF4-FFF2-40B4-BE49-F238E27FC236}">
                    <a16:creationId xmlns:a16="http://schemas.microsoft.com/office/drawing/2014/main" id="{E5DE7544-CE5A-004E-863C-71B22E1650A3}"/>
                  </a:ext>
                </a:extLst>
              </p:cNvPr>
              <p:cNvSpPr/>
              <p:nvPr/>
            </p:nvSpPr>
            <p:spPr bwMode="auto">
              <a:xfrm>
                <a:off x="9028903" y="401796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7" name="Oval 454">
                <a:extLst>
                  <a:ext uri="{FF2B5EF4-FFF2-40B4-BE49-F238E27FC236}">
                    <a16:creationId xmlns:a16="http://schemas.microsoft.com/office/drawing/2014/main" id="{4465C71E-0C4A-2747-952D-D569358AE70E}"/>
                  </a:ext>
                </a:extLst>
              </p:cNvPr>
              <p:cNvSpPr/>
              <p:nvPr/>
            </p:nvSpPr>
            <p:spPr bwMode="auto">
              <a:xfrm>
                <a:off x="8943178" y="404415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8" name="Oval 455">
                <a:extLst>
                  <a:ext uri="{FF2B5EF4-FFF2-40B4-BE49-F238E27FC236}">
                    <a16:creationId xmlns:a16="http://schemas.microsoft.com/office/drawing/2014/main" id="{DB741FBB-B124-7441-B0D5-558EB49EAD16}"/>
                  </a:ext>
                </a:extLst>
              </p:cNvPr>
              <p:cNvSpPr/>
              <p:nvPr/>
            </p:nvSpPr>
            <p:spPr bwMode="auto">
              <a:xfrm>
                <a:off x="8938415" y="39655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9" name="Oval 456">
                <a:extLst>
                  <a:ext uri="{FF2B5EF4-FFF2-40B4-BE49-F238E27FC236}">
                    <a16:creationId xmlns:a16="http://schemas.microsoft.com/office/drawing/2014/main" id="{688F762C-5435-CF49-91EA-EB14FD41B77C}"/>
                  </a:ext>
                </a:extLst>
              </p:cNvPr>
              <p:cNvSpPr/>
              <p:nvPr/>
            </p:nvSpPr>
            <p:spPr bwMode="auto">
              <a:xfrm>
                <a:off x="9033665" y="394176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0" name="Oval 457">
                <a:extLst>
                  <a:ext uri="{FF2B5EF4-FFF2-40B4-BE49-F238E27FC236}">
                    <a16:creationId xmlns:a16="http://schemas.microsoft.com/office/drawing/2014/main" id="{DFE6C8A4-B944-334C-8400-572A41487503}"/>
                  </a:ext>
                </a:extLst>
              </p:cNvPr>
              <p:cNvSpPr/>
              <p:nvPr/>
            </p:nvSpPr>
            <p:spPr bwMode="auto">
              <a:xfrm>
                <a:off x="8747915" y="394414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1" name="Oval 458">
                <a:extLst>
                  <a:ext uri="{FF2B5EF4-FFF2-40B4-BE49-F238E27FC236}">
                    <a16:creationId xmlns:a16="http://schemas.microsoft.com/office/drawing/2014/main" id="{12C2939B-E8B5-F34C-AF28-B16E63257D8D}"/>
                  </a:ext>
                </a:extLst>
              </p:cNvPr>
              <p:cNvSpPr/>
              <p:nvPr/>
            </p:nvSpPr>
            <p:spPr bwMode="auto">
              <a:xfrm>
                <a:off x="8705053" y="395366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2" name="Oval 459">
                <a:extLst>
                  <a:ext uri="{FF2B5EF4-FFF2-40B4-BE49-F238E27FC236}">
                    <a16:creationId xmlns:a16="http://schemas.microsoft.com/office/drawing/2014/main" id="{C04EB2C0-82AC-EB4F-8862-6AC7544A469F}"/>
                  </a:ext>
                </a:extLst>
              </p:cNvPr>
              <p:cNvSpPr/>
              <p:nvPr/>
            </p:nvSpPr>
            <p:spPr bwMode="auto">
              <a:xfrm>
                <a:off x="8609803" y="393938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3" name="Oval 460">
                <a:extLst>
                  <a:ext uri="{FF2B5EF4-FFF2-40B4-BE49-F238E27FC236}">
                    <a16:creationId xmlns:a16="http://schemas.microsoft.com/office/drawing/2014/main" id="{CC1F4D6C-EE6A-DB44-B4C2-3F0445DD89F4}"/>
                  </a:ext>
                </a:extLst>
              </p:cNvPr>
              <p:cNvSpPr/>
              <p:nvPr/>
            </p:nvSpPr>
            <p:spPr bwMode="auto">
              <a:xfrm>
                <a:off x="8597897" y="390128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4" name="Oval 461">
                <a:extLst>
                  <a:ext uri="{FF2B5EF4-FFF2-40B4-BE49-F238E27FC236}">
                    <a16:creationId xmlns:a16="http://schemas.microsoft.com/office/drawing/2014/main" id="{C2C37A0B-5356-C145-9D4C-FF8DF82C2CA5}"/>
                  </a:ext>
                </a:extLst>
              </p:cNvPr>
              <p:cNvSpPr/>
              <p:nvPr/>
            </p:nvSpPr>
            <p:spPr bwMode="auto">
              <a:xfrm>
                <a:off x="8628853" y="387032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5" name="Oval 462">
                <a:extLst>
                  <a:ext uri="{FF2B5EF4-FFF2-40B4-BE49-F238E27FC236}">
                    <a16:creationId xmlns:a16="http://schemas.microsoft.com/office/drawing/2014/main" id="{D97AE924-E190-6C45-8ED6-172BF198C3C8}"/>
                  </a:ext>
                </a:extLst>
              </p:cNvPr>
              <p:cNvSpPr/>
              <p:nvPr/>
            </p:nvSpPr>
            <p:spPr bwMode="auto">
              <a:xfrm>
                <a:off x="8550272" y="382031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6" name="Oval 463">
                <a:extLst>
                  <a:ext uri="{FF2B5EF4-FFF2-40B4-BE49-F238E27FC236}">
                    <a16:creationId xmlns:a16="http://schemas.microsoft.com/office/drawing/2014/main" id="{E8C63B95-E2F2-8D42-95F4-C9ADD74CA7FD}"/>
                  </a:ext>
                </a:extLst>
              </p:cNvPr>
              <p:cNvSpPr/>
              <p:nvPr/>
            </p:nvSpPr>
            <p:spPr bwMode="auto">
              <a:xfrm>
                <a:off x="8466928" y="37750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7" name="Oval 464">
                <a:extLst>
                  <a:ext uri="{FF2B5EF4-FFF2-40B4-BE49-F238E27FC236}">
                    <a16:creationId xmlns:a16="http://schemas.microsoft.com/office/drawing/2014/main" id="{D9D007FB-96BA-7A4E-BA19-6FDE0DFE8CB0}"/>
                  </a:ext>
                </a:extLst>
              </p:cNvPr>
              <p:cNvSpPr/>
              <p:nvPr/>
            </p:nvSpPr>
            <p:spPr bwMode="auto">
              <a:xfrm>
                <a:off x="8455022" y="370363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8" name="Oval 465">
                <a:extLst>
                  <a:ext uri="{FF2B5EF4-FFF2-40B4-BE49-F238E27FC236}">
                    <a16:creationId xmlns:a16="http://schemas.microsoft.com/office/drawing/2014/main" id="{39C2FDE8-221C-9D4E-A8D5-1D2490554A8E}"/>
                  </a:ext>
                </a:extLst>
              </p:cNvPr>
              <p:cNvSpPr/>
              <p:nvPr/>
            </p:nvSpPr>
            <p:spPr bwMode="auto">
              <a:xfrm>
                <a:off x="8409778" y="365839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9" name="Oval 466">
                <a:extLst>
                  <a:ext uri="{FF2B5EF4-FFF2-40B4-BE49-F238E27FC236}">
                    <a16:creationId xmlns:a16="http://schemas.microsoft.com/office/drawing/2014/main" id="{10C78CD1-8E63-4346-BE82-3FC2DA302321}"/>
                  </a:ext>
                </a:extLst>
              </p:cNvPr>
              <p:cNvSpPr/>
              <p:nvPr/>
            </p:nvSpPr>
            <p:spPr bwMode="auto">
              <a:xfrm>
                <a:off x="8343103" y="363219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0" name="Oval 467">
                <a:extLst>
                  <a:ext uri="{FF2B5EF4-FFF2-40B4-BE49-F238E27FC236}">
                    <a16:creationId xmlns:a16="http://schemas.microsoft.com/office/drawing/2014/main" id="{016E3008-02FD-9041-A0E6-A1540F2791D9}"/>
                  </a:ext>
                </a:extLst>
              </p:cNvPr>
              <p:cNvSpPr/>
              <p:nvPr/>
            </p:nvSpPr>
            <p:spPr bwMode="auto">
              <a:xfrm>
                <a:off x="8312147" y="367267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1" name="Oval 468">
                <a:extLst>
                  <a:ext uri="{FF2B5EF4-FFF2-40B4-BE49-F238E27FC236}">
                    <a16:creationId xmlns:a16="http://schemas.microsoft.com/office/drawing/2014/main" id="{33A04AB9-FC15-F440-B5E6-BAD4DD21FD60}"/>
                  </a:ext>
                </a:extLst>
              </p:cNvPr>
              <p:cNvSpPr/>
              <p:nvPr/>
            </p:nvSpPr>
            <p:spPr bwMode="auto">
              <a:xfrm>
                <a:off x="8324053" y="370125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2" name="Oval 469">
                <a:extLst>
                  <a:ext uri="{FF2B5EF4-FFF2-40B4-BE49-F238E27FC236}">
                    <a16:creationId xmlns:a16="http://schemas.microsoft.com/office/drawing/2014/main" id="{AF1D2A4D-1DD7-1141-BE20-01EBC3287CAE}"/>
                  </a:ext>
                </a:extLst>
              </p:cNvPr>
              <p:cNvSpPr/>
              <p:nvPr/>
            </p:nvSpPr>
            <p:spPr bwMode="auto">
              <a:xfrm>
                <a:off x="8562178" y="373697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3" name="Oval 470">
                <a:extLst>
                  <a:ext uri="{FF2B5EF4-FFF2-40B4-BE49-F238E27FC236}">
                    <a16:creationId xmlns:a16="http://schemas.microsoft.com/office/drawing/2014/main" id="{45CC632F-494C-184A-9B5D-4DDA3D21036F}"/>
                  </a:ext>
                </a:extLst>
              </p:cNvPr>
              <p:cNvSpPr/>
              <p:nvPr/>
            </p:nvSpPr>
            <p:spPr bwMode="auto">
              <a:xfrm>
                <a:off x="8583609" y="379174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4" name="Oval 471">
                <a:extLst>
                  <a:ext uri="{FF2B5EF4-FFF2-40B4-BE49-F238E27FC236}">
                    <a16:creationId xmlns:a16="http://schemas.microsoft.com/office/drawing/2014/main" id="{490BD5EF-014B-7A45-BFCD-1AA915872D86}"/>
                  </a:ext>
                </a:extLst>
              </p:cNvPr>
              <p:cNvSpPr/>
              <p:nvPr/>
            </p:nvSpPr>
            <p:spPr bwMode="auto">
              <a:xfrm>
                <a:off x="8619328" y="379888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5" name="Oval 472">
                <a:extLst>
                  <a:ext uri="{FF2B5EF4-FFF2-40B4-BE49-F238E27FC236}">
                    <a16:creationId xmlns:a16="http://schemas.microsoft.com/office/drawing/2014/main" id="{3E4E2AAA-CD9E-5542-B8A4-B60F39495596}"/>
                  </a:ext>
                </a:extLst>
              </p:cNvPr>
              <p:cNvSpPr/>
              <p:nvPr/>
            </p:nvSpPr>
            <p:spPr bwMode="auto">
              <a:xfrm>
                <a:off x="8681240" y="376792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6" name="Oval 473">
                <a:extLst>
                  <a:ext uri="{FF2B5EF4-FFF2-40B4-BE49-F238E27FC236}">
                    <a16:creationId xmlns:a16="http://schemas.microsoft.com/office/drawing/2014/main" id="{44075F95-6574-9840-994A-13F837BF0E8A}"/>
                  </a:ext>
                </a:extLst>
              </p:cNvPr>
              <p:cNvSpPr/>
              <p:nvPr/>
            </p:nvSpPr>
            <p:spPr bwMode="auto">
              <a:xfrm>
                <a:off x="8700290" y="37584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7" name="Oval 474">
                <a:extLst>
                  <a:ext uri="{FF2B5EF4-FFF2-40B4-BE49-F238E27FC236}">
                    <a16:creationId xmlns:a16="http://schemas.microsoft.com/office/drawing/2014/main" id="{614F7F7B-8376-DE46-8B68-181A6099FC01}"/>
                  </a:ext>
                </a:extLst>
              </p:cNvPr>
              <p:cNvSpPr/>
              <p:nvPr/>
            </p:nvSpPr>
            <p:spPr bwMode="auto">
              <a:xfrm>
                <a:off x="8716959" y="378459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8" name="Oval 475">
                <a:extLst>
                  <a:ext uri="{FF2B5EF4-FFF2-40B4-BE49-F238E27FC236}">
                    <a16:creationId xmlns:a16="http://schemas.microsoft.com/office/drawing/2014/main" id="{3C15FC9D-E08D-A24C-B6BE-00595EF1DD41}"/>
                  </a:ext>
                </a:extLst>
              </p:cNvPr>
              <p:cNvSpPr/>
              <p:nvPr/>
            </p:nvSpPr>
            <p:spPr bwMode="auto">
              <a:xfrm>
                <a:off x="8716959" y="382269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9" name="Oval 476">
                <a:extLst>
                  <a:ext uri="{FF2B5EF4-FFF2-40B4-BE49-F238E27FC236}">
                    <a16:creationId xmlns:a16="http://schemas.microsoft.com/office/drawing/2014/main" id="{440DADEA-D347-E345-A16E-0376760C6950}"/>
                  </a:ext>
                </a:extLst>
              </p:cNvPr>
              <p:cNvSpPr/>
              <p:nvPr/>
            </p:nvSpPr>
            <p:spPr bwMode="auto">
              <a:xfrm>
                <a:off x="8745534" y="385365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0" name="Oval 477">
                <a:extLst>
                  <a:ext uri="{FF2B5EF4-FFF2-40B4-BE49-F238E27FC236}">
                    <a16:creationId xmlns:a16="http://schemas.microsoft.com/office/drawing/2014/main" id="{4E589A0C-2FBC-0441-87CF-A58DED05C063}"/>
                  </a:ext>
                </a:extLst>
              </p:cNvPr>
              <p:cNvSpPr/>
              <p:nvPr/>
            </p:nvSpPr>
            <p:spPr bwMode="auto">
              <a:xfrm>
                <a:off x="8843165" y="38727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1" name="Oval 478">
                <a:extLst>
                  <a:ext uri="{FF2B5EF4-FFF2-40B4-BE49-F238E27FC236}">
                    <a16:creationId xmlns:a16="http://schemas.microsoft.com/office/drawing/2014/main" id="{36619C51-4BCB-244E-97E2-F311C6A7F768}"/>
                  </a:ext>
                </a:extLst>
              </p:cNvPr>
              <p:cNvSpPr/>
              <p:nvPr/>
            </p:nvSpPr>
            <p:spPr bwMode="auto">
              <a:xfrm>
                <a:off x="8843165" y="389889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2" name="Oval 479">
                <a:extLst>
                  <a:ext uri="{FF2B5EF4-FFF2-40B4-BE49-F238E27FC236}">
                    <a16:creationId xmlns:a16="http://schemas.microsoft.com/office/drawing/2014/main" id="{5D36ED06-D78E-9E42-9796-D8D7194876EB}"/>
                  </a:ext>
                </a:extLst>
              </p:cNvPr>
              <p:cNvSpPr/>
              <p:nvPr/>
            </p:nvSpPr>
            <p:spPr bwMode="auto">
              <a:xfrm>
                <a:off x="9262265" y="386317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3" name="Oval 480">
                <a:extLst>
                  <a:ext uri="{FF2B5EF4-FFF2-40B4-BE49-F238E27FC236}">
                    <a16:creationId xmlns:a16="http://schemas.microsoft.com/office/drawing/2014/main" id="{C6C95D83-55FE-7F44-8134-0AF6FDAC137B}"/>
                  </a:ext>
                </a:extLst>
              </p:cNvPr>
              <p:cNvSpPr/>
              <p:nvPr/>
            </p:nvSpPr>
            <p:spPr bwMode="auto">
              <a:xfrm>
                <a:off x="9297984" y="385603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4" name="Oval 481">
                <a:extLst>
                  <a:ext uri="{FF2B5EF4-FFF2-40B4-BE49-F238E27FC236}">
                    <a16:creationId xmlns:a16="http://schemas.microsoft.com/office/drawing/2014/main" id="{F67BA026-AD69-D147-9E1C-03F54155634A}"/>
                  </a:ext>
                </a:extLst>
              </p:cNvPr>
              <p:cNvSpPr/>
              <p:nvPr/>
            </p:nvSpPr>
            <p:spPr bwMode="auto">
              <a:xfrm>
                <a:off x="9171778" y="381079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5" name="Oval 482">
                <a:extLst>
                  <a:ext uri="{FF2B5EF4-FFF2-40B4-BE49-F238E27FC236}">
                    <a16:creationId xmlns:a16="http://schemas.microsoft.com/office/drawing/2014/main" id="{EF55F1A4-D895-7A44-A089-E96BEA71D72B}"/>
                  </a:ext>
                </a:extLst>
              </p:cNvPr>
              <p:cNvSpPr/>
              <p:nvPr/>
            </p:nvSpPr>
            <p:spPr bwMode="auto">
              <a:xfrm>
                <a:off x="9217022" y="377745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6" name="Oval 483">
                <a:extLst>
                  <a:ext uri="{FF2B5EF4-FFF2-40B4-BE49-F238E27FC236}">
                    <a16:creationId xmlns:a16="http://schemas.microsoft.com/office/drawing/2014/main" id="{16019BD6-08DF-D045-A357-345D0C9611C8}"/>
                  </a:ext>
                </a:extLst>
              </p:cNvPr>
              <p:cNvSpPr/>
              <p:nvPr/>
            </p:nvSpPr>
            <p:spPr bwMode="auto">
              <a:xfrm>
                <a:off x="9121772" y="373935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7" name="Oval 484">
                <a:extLst>
                  <a:ext uri="{FF2B5EF4-FFF2-40B4-BE49-F238E27FC236}">
                    <a16:creationId xmlns:a16="http://schemas.microsoft.com/office/drawing/2014/main" id="{F0DC14A7-707A-DF46-A0CF-F9B6BFE22601}"/>
                  </a:ext>
                </a:extLst>
              </p:cNvPr>
              <p:cNvSpPr/>
              <p:nvPr/>
            </p:nvSpPr>
            <p:spPr bwMode="auto">
              <a:xfrm>
                <a:off x="9016997" y="381079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8" name="Oval 485">
                <a:extLst>
                  <a:ext uri="{FF2B5EF4-FFF2-40B4-BE49-F238E27FC236}">
                    <a16:creationId xmlns:a16="http://schemas.microsoft.com/office/drawing/2014/main" id="{FB1A4D4E-A9A0-1A4E-9C95-6E7CFA3C4344}"/>
                  </a:ext>
                </a:extLst>
              </p:cNvPr>
              <p:cNvSpPr/>
              <p:nvPr/>
            </p:nvSpPr>
            <p:spPr bwMode="auto">
              <a:xfrm>
                <a:off x="9205116" y="369649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9" name="Oval 486">
                <a:extLst>
                  <a:ext uri="{FF2B5EF4-FFF2-40B4-BE49-F238E27FC236}">
                    <a16:creationId xmlns:a16="http://schemas.microsoft.com/office/drawing/2014/main" id="{6631B83E-98C3-2648-B902-D654DA9527A0}"/>
                  </a:ext>
                </a:extLst>
              </p:cNvPr>
              <p:cNvSpPr/>
              <p:nvPr/>
            </p:nvSpPr>
            <p:spPr bwMode="auto">
              <a:xfrm>
                <a:off x="9228928" y="371316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0" name="Oval 487">
                <a:extLst>
                  <a:ext uri="{FF2B5EF4-FFF2-40B4-BE49-F238E27FC236}">
                    <a16:creationId xmlns:a16="http://schemas.microsoft.com/office/drawing/2014/main" id="{FADB4D68-B63E-7E40-8E92-586C84AC454F}"/>
                  </a:ext>
                </a:extLst>
              </p:cNvPr>
              <p:cNvSpPr/>
              <p:nvPr/>
            </p:nvSpPr>
            <p:spPr bwMode="auto">
              <a:xfrm>
                <a:off x="9252741" y="370601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1" name="Oval 488">
                <a:extLst>
                  <a:ext uri="{FF2B5EF4-FFF2-40B4-BE49-F238E27FC236}">
                    <a16:creationId xmlns:a16="http://schemas.microsoft.com/office/drawing/2014/main" id="{3FBA3E7E-E7F9-7649-A0B0-C8142DAA90F3}"/>
                  </a:ext>
                </a:extLst>
              </p:cNvPr>
              <p:cNvSpPr/>
              <p:nvPr/>
            </p:nvSpPr>
            <p:spPr bwMode="auto">
              <a:xfrm>
                <a:off x="9024141" y="375364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2" name="Oval 489">
                <a:extLst>
                  <a:ext uri="{FF2B5EF4-FFF2-40B4-BE49-F238E27FC236}">
                    <a16:creationId xmlns:a16="http://schemas.microsoft.com/office/drawing/2014/main" id="{945F9E28-EEE9-CE43-BBBD-BF48A667A709}"/>
                  </a:ext>
                </a:extLst>
              </p:cNvPr>
              <p:cNvSpPr/>
              <p:nvPr/>
            </p:nvSpPr>
            <p:spPr bwMode="auto">
              <a:xfrm>
                <a:off x="8995566" y="375364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3" name="Oval 490">
                <a:extLst>
                  <a:ext uri="{FF2B5EF4-FFF2-40B4-BE49-F238E27FC236}">
                    <a16:creationId xmlns:a16="http://schemas.microsoft.com/office/drawing/2014/main" id="{DEDDEBA9-F97A-8442-A8D9-73B853B84B5A}"/>
                  </a:ext>
                </a:extLst>
              </p:cNvPr>
              <p:cNvSpPr/>
              <p:nvPr/>
            </p:nvSpPr>
            <p:spPr bwMode="auto">
              <a:xfrm>
                <a:off x="8897935" y="378936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4" name="Oval 491">
                <a:extLst>
                  <a:ext uri="{FF2B5EF4-FFF2-40B4-BE49-F238E27FC236}">
                    <a16:creationId xmlns:a16="http://schemas.microsoft.com/office/drawing/2014/main" id="{C33D64BA-F214-8B4F-BC77-4FD5F8000A84}"/>
                  </a:ext>
                </a:extLst>
              </p:cNvPr>
              <p:cNvSpPr/>
              <p:nvPr/>
            </p:nvSpPr>
            <p:spPr bwMode="auto">
              <a:xfrm>
                <a:off x="8821735" y="381079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5" name="Oval 492">
                <a:extLst>
                  <a:ext uri="{FF2B5EF4-FFF2-40B4-BE49-F238E27FC236}">
                    <a16:creationId xmlns:a16="http://schemas.microsoft.com/office/drawing/2014/main" id="{EB690014-6102-524E-8A0E-9E196D8FFBEF}"/>
                  </a:ext>
                </a:extLst>
              </p:cNvPr>
              <p:cNvSpPr/>
              <p:nvPr/>
            </p:nvSpPr>
            <p:spPr bwMode="auto">
              <a:xfrm>
                <a:off x="8845548" y="377269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6" name="Oval 493">
                <a:extLst>
                  <a:ext uri="{FF2B5EF4-FFF2-40B4-BE49-F238E27FC236}">
                    <a16:creationId xmlns:a16="http://schemas.microsoft.com/office/drawing/2014/main" id="{9EA5E6F2-1682-AF4F-9256-0C9967B5801B}"/>
                  </a:ext>
                </a:extLst>
              </p:cNvPr>
              <p:cNvSpPr/>
              <p:nvPr/>
            </p:nvSpPr>
            <p:spPr bwMode="auto">
              <a:xfrm>
                <a:off x="8855073" y="375126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7" name="Oval 494">
                <a:extLst>
                  <a:ext uri="{FF2B5EF4-FFF2-40B4-BE49-F238E27FC236}">
                    <a16:creationId xmlns:a16="http://schemas.microsoft.com/office/drawing/2014/main" id="{62679646-9A18-914B-A43B-B31BCD89C112}"/>
                  </a:ext>
                </a:extLst>
              </p:cNvPr>
              <p:cNvSpPr/>
              <p:nvPr/>
            </p:nvSpPr>
            <p:spPr bwMode="auto">
              <a:xfrm>
                <a:off x="8890791" y="373459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8" name="Oval 495">
                <a:extLst>
                  <a:ext uri="{FF2B5EF4-FFF2-40B4-BE49-F238E27FC236}">
                    <a16:creationId xmlns:a16="http://schemas.microsoft.com/office/drawing/2014/main" id="{C1279F3D-EF86-6C46-9335-AC1BC7092258}"/>
                  </a:ext>
                </a:extLst>
              </p:cNvPr>
              <p:cNvSpPr/>
              <p:nvPr/>
            </p:nvSpPr>
            <p:spPr bwMode="auto">
              <a:xfrm>
                <a:off x="8928891" y="373935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9" name="Oval 496">
                <a:extLst>
                  <a:ext uri="{FF2B5EF4-FFF2-40B4-BE49-F238E27FC236}">
                    <a16:creationId xmlns:a16="http://schemas.microsoft.com/office/drawing/2014/main" id="{B47F02AA-7208-E14A-863C-E682457B3C3A}"/>
                  </a:ext>
                </a:extLst>
              </p:cNvPr>
              <p:cNvSpPr/>
              <p:nvPr/>
            </p:nvSpPr>
            <p:spPr bwMode="auto">
              <a:xfrm>
                <a:off x="8969373" y="372506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70" name="Oval 497">
                <a:extLst>
                  <a:ext uri="{FF2B5EF4-FFF2-40B4-BE49-F238E27FC236}">
                    <a16:creationId xmlns:a16="http://schemas.microsoft.com/office/drawing/2014/main" id="{41EB4DE6-A0C8-8844-A906-CED9319CA54B}"/>
                  </a:ext>
                </a:extLst>
              </p:cNvPr>
              <p:cNvSpPr/>
              <p:nvPr/>
            </p:nvSpPr>
            <p:spPr bwMode="auto">
              <a:xfrm>
                <a:off x="8988423" y="369411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71" name="Oval 498">
                <a:extLst>
                  <a:ext uri="{FF2B5EF4-FFF2-40B4-BE49-F238E27FC236}">
                    <a16:creationId xmlns:a16="http://schemas.microsoft.com/office/drawing/2014/main" id="{17C20E18-64D8-A344-AD4D-D2FEBEA74D16}"/>
                  </a:ext>
                </a:extLst>
              </p:cNvPr>
              <p:cNvSpPr/>
              <p:nvPr/>
            </p:nvSpPr>
            <p:spPr bwMode="auto">
              <a:xfrm>
                <a:off x="9038429" y="368934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72" name="Oval 499">
                <a:extLst>
                  <a:ext uri="{FF2B5EF4-FFF2-40B4-BE49-F238E27FC236}">
                    <a16:creationId xmlns:a16="http://schemas.microsoft.com/office/drawing/2014/main" id="{43E5B4C9-9CD8-1F49-A7CA-B34DD92BD1F0}"/>
                  </a:ext>
                </a:extLst>
              </p:cNvPr>
              <p:cNvSpPr/>
              <p:nvPr/>
            </p:nvSpPr>
            <p:spPr bwMode="auto">
              <a:xfrm>
                <a:off x="8926510" y="367744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73" name="Oval 500">
                <a:extLst>
                  <a:ext uri="{FF2B5EF4-FFF2-40B4-BE49-F238E27FC236}">
                    <a16:creationId xmlns:a16="http://schemas.microsoft.com/office/drawing/2014/main" id="{627E049F-2DBA-2E45-991F-1A7FBAFE2D16}"/>
                  </a:ext>
                </a:extLst>
              </p:cNvPr>
              <p:cNvSpPr/>
              <p:nvPr/>
            </p:nvSpPr>
            <p:spPr bwMode="auto">
              <a:xfrm>
                <a:off x="9090816" y="367982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74" name="Oval 501">
                <a:extLst>
                  <a:ext uri="{FF2B5EF4-FFF2-40B4-BE49-F238E27FC236}">
                    <a16:creationId xmlns:a16="http://schemas.microsoft.com/office/drawing/2014/main" id="{2D7DE554-D237-E84B-B0F9-C838E8EA6C15}"/>
                  </a:ext>
                </a:extLst>
              </p:cNvPr>
              <p:cNvSpPr/>
              <p:nvPr/>
            </p:nvSpPr>
            <p:spPr bwMode="auto">
              <a:xfrm>
                <a:off x="9093198" y="365839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75" name="Oval 502">
                <a:extLst>
                  <a:ext uri="{FF2B5EF4-FFF2-40B4-BE49-F238E27FC236}">
                    <a16:creationId xmlns:a16="http://schemas.microsoft.com/office/drawing/2014/main" id="{BFF12245-935B-0949-8B4A-DE721AEABAF3}"/>
                  </a:ext>
                </a:extLst>
              </p:cNvPr>
              <p:cNvSpPr/>
              <p:nvPr/>
            </p:nvSpPr>
            <p:spPr bwMode="auto">
              <a:xfrm>
                <a:off x="9109866" y="362981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76" name="Oval 503">
                <a:extLst>
                  <a:ext uri="{FF2B5EF4-FFF2-40B4-BE49-F238E27FC236}">
                    <a16:creationId xmlns:a16="http://schemas.microsoft.com/office/drawing/2014/main" id="{8E857C52-2F60-F243-A020-266D6570CA07}"/>
                  </a:ext>
                </a:extLst>
              </p:cNvPr>
              <p:cNvSpPr/>
              <p:nvPr/>
            </p:nvSpPr>
            <p:spPr bwMode="auto">
              <a:xfrm>
                <a:off x="9038428" y="359171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77" name="Oval 504">
                <a:extLst>
                  <a:ext uri="{FF2B5EF4-FFF2-40B4-BE49-F238E27FC236}">
                    <a16:creationId xmlns:a16="http://schemas.microsoft.com/office/drawing/2014/main" id="{48A3426E-0F13-EF44-B3EA-25ECE73DC1D7}"/>
                  </a:ext>
                </a:extLst>
              </p:cNvPr>
              <p:cNvSpPr/>
              <p:nvPr/>
            </p:nvSpPr>
            <p:spPr bwMode="auto">
              <a:xfrm>
                <a:off x="8928891" y="359647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78" name="Oval 505">
                <a:extLst>
                  <a:ext uri="{FF2B5EF4-FFF2-40B4-BE49-F238E27FC236}">
                    <a16:creationId xmlns:a16="http://schemas.microsoft.com/office/drawing/2014/main" id="{240698FD-78A2-3F49-A91B-FDC6CA96966F}"/>
                  </a:ext>
                </a:extLst>
              </p:cNvPr>
              <p:cNvSpPr/>
              <p:nvPr/>
            </p:nvSpPr>
            <p:spPr bwMode="auto">
              <a:xfrm>
                <a:off x="8957466" y="361552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79" name="Oval 506">
                <a:extLst>
                  <a:ext uri="{FF2B5EF4-FFF2-40B4-BE49-F238E27FC236}">
                    <a16:creationId xmlns:a16="http://schemas.microsoft.com/office/drawing/2014/main" id="{A6A59FA3-D207-FD4A-8B6F-D0FD64A9E66B}"/>
                  </a:ext>
                </a:extLst>
              </p:cNvPr>
              <p:cNvSpPr/>
              <p:nvPr/>
            </p:nvSpPr>
            <p:spPr bwMode="auto">
              <a:xfrm>
                <a:off x="8981278" y="359647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80" name="Oval 507">
                <a:extLst>
                  <a:ext uri="{FF2B5EF4-FFF2-40B4-BE49-F238E27FC236}">
                    <a16:creationId xmlns:a16="http://schemas.microsoft.com/office/drawing/2014/main" id="{6BFD5562-8AB3-064B-B61E-DAC52EC9AF27}"/>
                  </a:ext>
                </a:extLst>
              </p:cNvPr>
              <p:cNvSpPr/>
              <p:nvPr/>
            </p:nvSpPr>
            <p:spPr bwMode="auto">
              <a:xfrm>
                <a:off x="8774109" y="374649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81" name="Oval 508">
                <a:extLst>
                  <a:ext uri="{FF2B5EF4-FFF2-40B4-BE49-F238E27FC236}">
                    <a16:creationId xmlns:a16="http://schemas.microsoft.com/office/drawing/2014/main" id="{B8C33459-8F4C-5E4E-8E87-292703A2D264}"/>
                  </a:ext>
                </a:extLst>
              </p:cNvPr>
              <p:cNvSpPr/>
              <p:nvPr/>
            </p:nvSpPr>
            <p:spPr bwMode="auto">
              <a:xfrm>
                <a:off x="8774109" y="369410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82" name="Oval 509">
                <a:extLst>
                  <a:ext uri="{FF2B5EF4-FFF2-40B4-BE49-F238E27FC236}">
                    <a16:creationId xmlns:a16="http://schemas.microsoft.com/office/drawing/2014/main" id="{4DFEAD47-9469-624B-97ED-E653A557D912}"/>
                  </a:ext>
                </a:extLst>
              </p:cNvPr>
              <p:cNvSpPr/>
              <p:nvPr/>
            </p:nvSpPr>
            <p:spPr bwMode="auto">
              <a:xfrm>
                <a:off x="8662191" y="37250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83" name="Oval 510">
                <a:extLst>
                  <a:ext uri="{FF2B5EF4-FFF2-40B4-BE49-F238E27FC236}">
                    <a16:creationId xmlns:a16="http://schemas.microsoft.com/office/drawing/2014/main" id="{8220599D-913D-C942-A6C9-5B10488A2391}"/>
                  </a:ext>
                </a:extLst>
              </p:cNvPr>
              <p:cNvSpPr/>
              <p:nvPr/>
            </p:nvSpPr>
            <p:spPr bwMode="auto">
              <a:xfrm>
                <a:off x="8674097" y="370601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84" name="Oval 511">
                <a:extLst>
                  <a:ext uri="{FF2B5EF4-FFF2-40B4-BE49-F238E27FC236}">
                    <a16:creationId xmlns:a16="http://schemas.microsoft.com/office/drawing/2014/main" id="{87DFE235-A2BE-B242-87E3-9D139BAFDC33}"/>
                  </a:ext>
                </a:extLst>
              </p:cNvPr>
              <p:cNvSpPr/>
              <p:nvPr/>
            </p:nvSpPr>
            <p:spPr bwMode="auto">
              <a:xfrm>
                <a:off x="8652666" y="369887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85" name="Oval 512">
                <a:extLst>
                  <a:ext uri="{FF2B5EF4-FFF2-40B4-BE49-F238E27FC236}">
                    <a16:creationId xmlns:a16="http://schemas.microsoft.com/office/drawing/2014/main" id="{4668E72D-BDB2-2744-88D2-4F5920AE41CE}"/>
                  </a:ext>
                </a:extLst>
              </p:cNvPr>
              <p:cNvSpPr/>
              <p:nvPr/>
            </p:nvSpPr>
            <p:spPr bwMode="auto">
              <a:xfrm>
                <a:off x="8633616" y="373459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86" name="Oval 513">
                <a:extLst>
                  <a:ext uri="{FF2B5EF4-FFF2-40B4-BE49-F238E27FC236}">
                    <a16:creationId xmlns:a16="http://schemas.microsoft.com/office/drawing/2014/main" id="{94777F9C-C8CA-4145-8FD5-8CCF765A94EB}"/>
                  </a:ext>
                </a:extLst>
              </p:cNvPr>
              <p:cNvSpPr/>
              <p:nvPr/>
            </p:nvSpPr>
            <p:spPr bwMode="auto">
              <a:xfrm>
                <a:off x="8619328" y="369410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87" name="Oval 514">
                <a:extLst>
                  <a:ext uri="{FF2B5EF4-FFF2-40B4-BE49-F238E27FC236}">
                    <a16:creationId xmlns:a16="http://schemas.microsoft.com/office/drawing/2014/main" id="{AE9BF071-59D5-AD43-A20F-BAEE93E31A16}"/>
                  </a:ext>
                </a:extLst>
              </p:cNvPr>
              <p:cNvSpPr/>
              <p:nvPr/>
            </p:nvSpPr>
            <p:spPr bwMode="auto">
              <a:xfrm>
                <a:off x="8588372" y="371554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88" name="Oval 515">
                <a:extLst>
                  <a:ext uri="{FF2B5EF4-FFF2-40B4-BE49-F238E27FC236}">
                    <a16:creationId xmlns:a16="http://schemas.microsoft.com/office/drawing/2014/main" id="{E1064E05-5D99-5E42-9E3C-78B12C84039C}"/>
                  </a:ext>
                </a:extLst>
              </p:cNvPr>
              <p:cNvSpPr/>
              <p:nvPr/>
            </p:nvSpPr>
            <p:spPr bwMode="auto">
              <a:xfrm>
                <a:off x="8512172" y="363457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89" name="Oval 516">
                <a:extLst>
                  <a:ext uri="{FF2B5EF4-FFF2-40B4-BE49-F238E27FC236}">
                    <a16:creationId xmlns:a16="http://schemas.microsoft.com/office/drawing/2014/main" id="{D52922BD-7FCB-5141-ABCC-6A9EAED70C03}"/>
                  </a:ext>
                </a:extLst>
              </p:cNvPr>
              <p:cNvSpPr/>
              <p:nvPr/>
            </p:nvSpPr>
            <p:spPr bwMode="auto">
              <a:xfrm>
                <a:off x="8469310" y="359647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90" name="Oval 517">
                <a:extLst>
                  <a:ext uri="{FF2B5EF4-FFF2-40B4-BE49-F238E27FC236}">
                    <a16:creationId xmlns:a16="http://schemas.microsoft.com/office/drawing/2014/main" id="{1CCB5D58-C914-374D-8E57-CA68B05F1A96}"/>
                  </a:ext>
                </a:extLst>
              </p:cNvPr>
              <p:cNvSpPr/>
              <p:nvPr/>
            </p:nvSpPr>
            <p:spPr bwMode="auto">
              <a:xfrm>
                <a:off x="8488360" y="35726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91" name="Oval 518">
                <a:extLst>
                  <a:ext uri="{FF2B5EF4-FFF2-40B4-BE49-F238E27FC236}">
                    <a16:creationId xmlns:a16="http://schemas.microsoft.com/office/drawing/2014/main" id="{BF74FA8B-3F78-8B47-B87A-454EC2B70BE0}"/>
                  </a:ext>
                </a:extLst>
              </p:cNvPr>
              <p:cNvSpPr/>
              <p:nvPr/>
            </p:nvSpPr>
            <p:spPr bwMode="auto">
              <a:xfrm>
                <a:off x="8455023" y="354647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92" name="Oval 519">
                <a:extLst>
                  <a:ext uri="{FF2B5EF4-FFF2-40B4-BE49-F238E27FC236}">
                    <a16:creationId xmlns:a16="http://schemas.microsoft.com/office/drawing/2014/main" id="{593E38DC-62AA-EF4A-B5D6-1DCC155061F2}"/>
                  </a:ext>
                </a:extLst>
              </p:cNvPr>
              <p:cNvSpPr/>
              <p:nvPr/>
            </p:nvSpPr>
            <p:spPr bwMode="auto">
              <a:xfrm>
                <a:off x="8407398" y="352027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93" name="Oval 520">
                <a:extLst>
                  <a:ext uri="{FF2B5EF4-FFF2-40B4-BE49-F238E27FC236}">
                    <a16:creationId xmlns:a16="http://schemas.microsoft.com/office/drawing/2014/main" id="{1D6BEBFD-2038-C34E-AECC-0BA0DCDB2443}"/>
                  </a:ext>
                </a:extLst>
              </p:cNvPr>
              <p:cNvSpPr/>
              <p:nvPr/>
            </p:nvSpPr>
            <p:spPr bwMode="auto">
              <a:xfrm>
                <a:off x="8305004" y="346074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94" name="Oval 521">
                <a:extLst>
                  <a:ext uri="{FF2B5EF4-FFF2-40B4-BE49-F238E27FC236}">
                    <a16:creationId xmlns:a16="http://schemas.microsoft.com/office/drawing/2014/main" id="{9BEBE484-DC71-0344-B488-551FEBD67C04}"/>
                  </a:ext>
                </a:extLst>
              </p:cNvPr>
              <p:cNvSpPr/>
              <p:nvPr/>
            </p:nvSpPr>
            <p:spPr bwMode="auto">
              <a:xfrm>
                <a:off x="8412160" y="34369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95" name="Oval 522">
                <a:extLst>
                  <a:ext uri="{FF2B5EF4-FFF2-40B4-BE49-F238E27FC236}">
                    <a16:creationId xmlns:a16="http://schemas.microsoft.com/office/drawing/2014/main" id="{D4199AEB-11EE-2F41-86D2-1CD0DCFCAC4A}"/>
                  </a:ext>
                </a:extLst>
              </p:cNvPr>
              <p:cNvSpPr/>
              <p:nvPr/>
            </p:nvSpPr>
            <p:spPr bwMode="auto">
              <a:xfrm>
                <a:off x="8416922" y="337978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96" name="Oval 523">
                <a:extLst>
                  <a:ext uri="{FF2B5EF4-FFF2-40B4-BE49-F238E27FC236}">
                    <a16:creationId xmlns:a16="http://schemas.microsoft.com/office/drawing/2014/main" id="{25C3EEA6-18A5-2A48-A9A1-F42370A75997}"/>
                  </a:ext>
                </a:extLst>
              </p:cNvPr>
              <p:cNvSpPr/>
              <p:nvPr/>
            </p:nvSpPr>
            <p:spPr bwMode="auto">
              <a:xfrm>
                <a:off x="8519316" y="33821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97" name="Oval 524">
                <a:extLst>
                  <a:ext uri="{FF2B5EF4-FFF2-40B4-BE49-F238E27FC236}">
                    <a16:creationId xmlns:a16="http://schemas.microsoft.com/office/drawing/2014/main" id="{C7D41B3C-4734-7748-A3D2-D18C5DB3101C}"/>
                  </a:ext>
                </a:extLst>
              </p:cNvPr>
              <p:cNvSpPr/>
              <p:nvPr/>
            </p:nvSpPr>
            <p:spPr bwMode="auto">
              <a:xfrm>
                <a:off x="8571703" y="322262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98" name="Oval 525">
                <a:extLst>
                  <a:ext uri="{FF2B5EF4-FFF2-40B4-BE49-F238E27FC236}">
                    <a16:creationId xmlns:a16="http://schemas.microsoft.com/office/drawing/2014/main" id="{B6460028-369C-C541-9DA9-061781314945}"/>
                  </a:ext>
                </a:extLst>
              </p:cNvPr>
              <p:cNvSpPr/>
              <p:nvPr/>
            </p:nvSpPr>
            <p:spPr bwMode="auto">
              <a:xfrm>
                <a:off x="8562178" y="311308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99" name="Oval 526">
                <a:extLst>
                  <a:ext uri="{FF2B5EF4-FFF2-40B4-BE49-F238E27FC236}">
                    <a16:creationId xmlns:a16="http://schemas.microsoft.com/office/drawing/2014/main" id="{EFBDEA29-056F-6544-AC0A-88EADC5AB6EB}"/>
                  </a:ext>
                </a:extLst>
              </p:cNvPr>
              <p:cNvSpPr/>
              <p:nvPr/>
            </p:nvSpPr>
            <p:spPr bwMode="auto">
              <a:xfrm>
                <a:off x="8752678" y="29440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0" name="Oval 527">
                <a:extLst>
                  <a:ext uri="{FF2B5EF4-FFF2-40B4-BE49-F238E27FC236}">
                    <a16:creationId xmlns:a16="http://schemas.microsoft.com/office/drawing/2014/main" id="{ED29B1C7-EA7D-6840-88EF-327BCDC579FF}"/>
                  </a:ext>
                </a:extLst>
              </p:cNvPr>
              <p:cNvSpPr/>
              <p:nvPr/>
            </p:nvSpPr>
            <p:spPr bwMode="auto">
              <a:xfrm>
                <a:off x="8740772" y="314880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1" name="Oval 528">
                <a:extLst>
                  <a:ext uri="{FF2B5EF4-FFF2-40B4-BE49-F238E27FC236}">
                    <a16:creationId xmlns:a16="http://schemas.microsoft.com/office/drawing/2014/main" id="{7CD42C05-13A9-9C4E-B9E5-F6743002968C}"/>
                  </a:ext>
                </a:extLst>
              </p:cNvPr>
              <p:cNvSpPr/>
              <p:nvPr/>
            </p:nvSpPr>
            <p:spPr bwMode="auto">
              <a:xfrm>
                <a:off x="8712197" y="326072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2" name="Oval 529">
                <a:extLst>
                  <a:ext uri="{FF2B5EF4-FFF2-40B4-BE49-F238E27FC236}">
                    <a16:creationId xmlns:a16="http://schemas.microsoft.com/office/drawing/2014/main" id="{E43FDA9D-976C-9C47-A93A-A323C7CBE726}"/>
                  </a:ext>
                </a:extLst>
              </p:cNvPr>
              <p:cNvSpPr/>
              <p:nvPr/>
            </p:nvSpPr>
            <p:spPr bwMode="auto">
              <a:xfrm>
                <a:off x="8721722" y="341074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3" name="Oval 530">
                <a:extLst>
                  <a:ext uri="{FF2B5EF4-FFF2-40B4-BE49-F238E27FC236}">
                    <a16:creationId xmlns:a16="http://schemas.microsoft.com/office/drawing/2014/main" id="{B507E7E0-1D74-E145-9CBF-A2E895D01054}"/>
                  </a:ext>
                </a:extLst>
              </p:cNvPr>
              <p:cNvSpPr/>
              <p:nvPr/>
            </p:nvSpPr>
            <p:spPr bwMode="auto">
              <a:xfrm>
                <a:off x="8752678" y="348217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4" name="Oval 531">
                <a:extLst>
                  <a:ext uri="{FF2B5EF4-FFF2-40B4-BE49-F238E27FC236}">
                    <a16:creationId xmlns:a16="http://schemas.microsoft.com/office/drawing/2014/main" id="{9F0EBC30-80E9-BF4A-BA09-F5397857085B}"/>
                  </a:ext>
                </a:extLst>
              </p:cNvPr>
              <p:cNvSpPr/>
              <p:nvPr/>
            </p:nvSpPr>
            <p:spPr bwMode="auto">
              <a:xfrm>
                <a:off x="8819353" y="353218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5" name="Oval 532">
                <a:extLst>
                  <a:ext uri="{FF2B5EF4-FFF2-40B4-BE49-F238E27FC236}">
                    <a16:creationId xmlns:a16="http://schemas.microsoft.com/office/drawing/2014/main" id="{31100571-C59E-A847-B278-B4FD93C11EF2}"/>
                  </a:ext>
                </a:extLst>
              </p:cNvPr>
              <p:cNvSpPr/>
              <p:nvPr/>
            </p:nvSpPr>
            <p:spPr bwMode="auto">
              <a:xfrm>
                <a:off x="8731246" y="362267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6" name="Oval 533">
                <a:extLst>
                  <a:ext uri="{FF2B5EF4-FFF2-40B4-BE49-F238E27FC236}">
                    <a16:creationId xmlns:a16="http://schemas.microsoft.com/office/drawing/2014/main" id="{734A5AE4-32A7-704B-9F2A-CB7E0334B880}"/>
                  </a:ext>
                </a:extLst>
              </p:cNvPr>
              <p:cNvSpPr/>
              <p:nvPr/>
            </p:nvSpPr>
            <p:spPr bwMode="auto">
              <a:xfrm>
                <a:off x="8766964" y="357981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7" name="Oval 534">
                <a:extLst>
                  <a:ext uri="{FF2B5EF4-FFF2-40B4-BE49-F238E27FC236}">
                    <a16:creationId xmlns:a16="http://schemas.microsoft.com/office/drawing/2014/main" id="{F95F7AFF-96B0-E846-A0DD-34DB6BA2B5C7}"/>
                  </a:ext>
                </a:extLst>
              </p:cNvPr>
              <p:cNvSpPr/>
              <p:nvPr/>
            </p:nvSpPr>
            <p:spPr bwMode="auto">
              <a:xfrm>
                <a:off x="8786014" y="358219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8" name="Oval 535">
                <a:extLst>
                  <a:ext uri="{FF2B5EF4-FFF2-40B4-BE49-F238E27FC236}">
                    <a16:creationId xmlns:a16="http://schemas.microsoft.com/office/drawing/2014/main" id="{69284C3C-B137-E245-834F-6088D00567AB}"/>
                  </a:ext>
                </a:extLst>
              </p:cNvPr>
              <p:cNvSpPr/>
              <p:nvPr/>
            </p:nvSpPr>
            <p:spPr bwMode="auto">
              <a:xfrm>
                <a:off x="8821733" y="358933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9" name="Oval 536">
                <a:extLst>
                  <a:ext uri="{FF2B5EF4-FFF2-40B4-BE49-F238E27FC236}">
                    <a16:creationId xmlns:a16="http://schemas.microsoft.com/office/drawing/2014/main" id="{B4857E3F-5B5A-934B-9BF2-E65E19313860}"/>
                  </a:ext>
                </a:extLst>
              </p:cNvPr>
              <p:cNvSpPr/>
              <p:nvPr/>
            </p:nvSpPr>
            <p:spPr bwMode="auto">
              <a:xfrm>
                <a:off x="8831258" y="363457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10" name="Oval 537">
                <a:extLst>
                  <a:ext uri="{FF2B5EF4-FFF2-40B4-BE49-F238E27FC236}">
                    <a16:creationId xmlns:a16="http://schemas.microsoft.com/office/drawing/2014/main" id="{F63729FE-EAE7-5F47-9EDF-156B7203378C}"/>
                  </a:ext>
                </a:extLst>
              </p:cNvPr>
              <p:cNvSpPr/>
              <p:nvPr/>
            </p:nvSpPr>
            <p:spPr bwMode="auto">
              <a:xfrm>
                <a:off x="8800302" y="364886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11" name="Oval 538">
                <a:extLst>
                  <a:ext uri="{FF2B5EF4-FFF2-40B4-BE49-F238E27FC236}">
                    <a16:creationId xmlns:a16="http://schemas.microsoft.com/office/drawing/2014/main" id="{D451F58E-CBA4-3849-AF07-BBE3A187F81E}"/>
                  </a:ext>
                </a:extLst>
              </p:cNvPr>
              <p:cNvSpPr/>
              <p:nvPr/>
            </p:nvSpPr>
            <p:spPr bwMode="auto">
              <a:xfrm>
                <a:off x="8647902" y="364886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12" name="Oval 539">
                <a:extLst>
                  <a:ext uri="{FF2B5EF4-FFF2-40B4-BE49-F238E27FC236}">
                    <a16:creationId xmlns:a16="http://schemas.microsoft.com/office/drawing/2014/main" id="{DD484929-B145-A04F-959F-D63E80F2F8B9}"/>
                  </a:ext>
                </a:extLst>
              </p:cNvPr>
              <p:cNvSpPr/>
              <p:nvPr/>
            </p:nvSpPr>
            <p:spPr bwMode="auto">
              <a:xfrm>
                <a:off x="8614564" y="362981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13" name="Oval 540">
                <a:extLst>
                  <a:ext uri="{FF2B5EF4-FFF2-40B4-BE49-F238E27FC236}">
                    <a16:creationId xmlns:a16="http://schemas.microsoft.com/office/drawing/2014/main" id="{E574FDF4-2DB5-A04B-983A-DA0F50CD1BB8}"/>
                  </a:ext>
                </a:extLst>
              </p:cNvPr>
              <p:cNvSpPr/>
              <p:nvPr/>
            </p:nvSpPr>
            <p:spPr bwMode="auto">
              <a:xfrm>
                <a:off x="8633614" y="35940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14" name="Oval 541">
                <a:extLst>
                  <a:ext uri="{FF2B5EF4-FFF2-40B4-BE49-F238E27FC236}">
                    <a16:creationId xmlns:a16="http://schemas.microsoft.com/office/drawing/2014/main" id="{CBBBA481-195D-F741-B7C9-BA85B46BAC19}"/>
                  </a:ext>
                </a:extLst>
              </p:cNvPr>
              <p:cNvSpPr/>
              <p:nvPr/>
            </p:nvSpPr>
            <p:spPr bwMode="auto">
              <a:xfrm>
                <a:off x="8655045" y="357981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15" name="Oval 542">
                <a:extLst>
                  <a:ext uri="{FF2B5EF4-FFF2-40B4-BE49-F238E27FC236}">
                    <a16:creationId xmlns:a16="http://schemas.microsoft.com/office/drawing/2014/main" id="{DA06846B-EE24-D344-B397-B8C52B243B85}"/>
                  </a:ext>
                </a:extLst>
              </p:cNvPr>
              <p:cNvSpPr/>
              <p:nvPr/>
            </p:nvSpPr>
            <p:spPr bwMode="auto">
              <a:xfrm>
                <a:off x="8693145" y="357504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16" name="Oval 543">
                <a:extLst>
                  <a:ext uri="{FF2B5EF4-FFF2-40B4-BE49-F238E27FC236}">
                    <a16:creationId xmlns:a16="http://schemas.microsoft.com/office/drawing/2014/main" id="{62BBDA44-6950-AD45-9284-2F065AFA105D}"/>
                  </a:ext>
                </a:extLst>
              </p:cNvPr>
              <p:cNvSpPr/>
              <p:nvPr/>
            </p:nvSpPr>
            <p:spPr bwMode="auto">
              <a:xfrm>
                <a:off x="8662189" y="352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17" name="Oval 544">
                <a:extLst>
                  <a:ext uri="{FF2B5EF4-FFF2-40B4-BE49-F238E27FC236}">
                    <a16:creationId xmlns:a16="http://schemas.microsoft.com/office/drawing/2014/main" id="{D6B14CDC-35AD-A841-93D0-CB1DE8DEEFE9}"/>
                  </a:ext>
                </a:extLst>
              </p:cNvPr>
              <p:cNvSpPr/>
              <p:nvPr/>
            </p:nvSpPr>
            <p:spPr bwMode="auto">
              <a:xfrm>
                <a:off x="8674095" y="34917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18" name="Oval 545">
                <a:extLst>
                  <a:ext uri="{FF2B5EF4-FFF2-40B4-BE49-F238E27FC236}">
                    <a16:creationId xmlns:a16="http://schemas.microsoft.com/office/drawing/2014/main" id="{662BAEE0-40EA-8E48-95D0-963DEE0146E4}"/>
                  </a:ext>
                </a:extLst>
              </p:cNvPr>
              <p:cNvSpPr/>
              <p:nvPr/>
            </p:nvSpPr>
            <p:spPr bwMode="auto">
              <a:xfrm>
                <a:off x="8583608" y="345598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19" name="Oval 546">
                <a:extLst>
                  <a:ext uri="{FF2B5EF4-FFF2-40B4-BE49-F238E27FC236}">
                    <a16:creationId xmlns:a16="http://schemas.microsoft.com/office/drawing/2014/main" id="{1764C085-0D36-3945-B089-BF726CC719BF}"/>
                  </a:ext>
                </a:extLst>
              </p:cNvPr>
              <p:cNvSpPr/>
              <p:nvPr/>
            </p:nvSpPr>
            <p:spPr bwMode="auto">
              <a:xfrm>
                <a:off x="8578845" y="350122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20" name="Oval 547">
                <a:extLst>
                  <a:ext uri="{FF2B5EF4-FFF2-40B4-BE49-F238E27FC236}">
                    <a16:creationId xmlns:a16="http://schemas.microsoft.com/office/drawing/2014/main" id="{5B053AAD-B65F-6A46-AE02-66646EE139AD}"/>
                  </a:ext>
                </a:extLst>
              </p:cNvPr>
              <p:cNvSpPr/>
              <p:nvPr/>
            </p:nvSpPr>
            <p:spPr bwMode="auto">
              <a:xfrm>
                <a:off x="8574083" y="356076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21" name="Oval 548">
                <a:extLst>
                  <a:ext uri="{FF2B5EF4-FFF2-40B4-BE49-F238E27FC236}">
                    <a16:creationId xmlns:a16="http://schemas.microsoft.com/office/drawing/2014/main" id="{200EDA1A-3DD7-9841-837F-9CA994AB01C9}"/>
                  </a:ext>
                </a:extLst>
              </p:cNvPr>
              <p:cNvSpPr/>
              <p:nvPr/>
            </p:nvSpPr>
            <p:spPr bwMode="auto">
              <a:xfrm>
                <a:off x="8540745" y="353932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22" name="Oval 549">
                <a:extLst>
                  <a:ext uri="{FF2B5EF4-FFF2-40B4-BE49-F238E27FC236}">
                    <a16:creationId xmlns:a16="http://schemas.microsoft.com/office/drawing/2014/main" id="{6904864A-A560-1545-B2FA-4BC0F94F2854}"/>
                  </a:ext>
                </a:extLst>
              </p:cNvPr>
              <p:cNvSpPr/>
              <p:nvPr/>
            </p:nvSpPr>
            <p:spPr bwMode="auto">
              <a:xfrm>
                <a:off x="9178920" y="358457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23" name="Oval 550">
                <a:extLst>
                  <a:ext uri="{FF2B5EF4-FFF2-40B4-BE49-F238E27FC236}">
                    <a16:creationId xmlns:a16="http://schemas.microsoft.com/office/drawing/2014/main" id="{821BFDE1-49F9-8243-BDE8-D182088CBDA9}"/>
                  </a:ext>
                </a:extLst>
              </p:cNvPr>
              <p:cNvSpPr/>
              <p:nvPr/>
            </p:nvSpPr>
            <p:spPr bwMode="auto">
              <a:xfrm>
                <a:off x="9195588" y="360362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24" name="Oval 551">
                <a:extLst>
                  <a:ext uri="{FF2B5EF4-FFF2-40B4-BE49-F238E27FC236}">
                    <a16:creationId xmlns:a16="http://schemas.microsoft.com/office/drawing/2014/main" id="{41CF1C9E-FA9A-6C46-8C47-B430190CD234}"/>
                  </a:ext>
                </a:extLst>
              </p:cNvPr>
              <p:cNvSpPr/>
              <p:nvPr/>
            </p:nvSpPr>
            <p:spPr bwMode="auto">
              <a:xfrm>
                <a:off x="9233688" y="360124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25" name="Oval 552">
                <a:extLst>
                  <a:ext uri="{FF2B5EF4-FFF2-40B4-BE49-F238E27FC236}">
                    <a16:creationId xmlns:a16="http://schemas.microsoft.com/office/drawing/2014/main" id="{1A098BB2-D7DD-A642-91AA-AB71CE5FDCED}"/>
                  </a:ext>
                </a:extLst>
              </p:cNvPr>
              <p:cNvSpPr/>
              <p:nvPr/>
            </p:nvSpPr>
            <p:spPr bwMode="auto">
              <a:xfrm>
                <a:off x="9367038" y="357742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26" name="Oval 553">
                <a:extLst>
                  <a:ext uri="{FF2B5EF4-FFF2-40B4-BE49-F238E27FC236}">
                    <a16:creationId xmlns:a16="http://schemas.microsoft.com/office/drawing/2014/main" id="{C527873A-1CB1-D744-BBAC-D91B03383569}"/>
                  </a:ext>
                </a:extLst>
              </p:cNvPr>
              <p:cNvSpPr/>
              <p:nvPr/>
            </p:nvSpPr>
            <p:spPr bwMode="auto">
              <a:xfrm>
                <a:off x="9300363" y="353932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27" name="Oval 554">
                <a:extLst>
                  <a:ext uri="{FF2B5EF4-FFF2-40B4-BE49-F238E27FC236}">
                    <a16:creationId xmlns:a16="http://schemas.microsoft.com/office/drawing/2014/main" id="{7912C8F1-56E0-D542-B4F6-EDD6E62D7701}"/>
                  </a:ext>
                </a:extLst>
              </p:cNvPr>
              <p:cNvSpPr/>
              <p:nvPr/>
            </p:nvSpPr>
            <p:spPr bwMode="auto">
              <a:xfrm>
                <a:off x="9243213" y="352027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28" name="Oval 555">
                <a:extLst>
                  <a:ext uri="{FF2B5EF4-FFF2-40B4-BE49-F238E27FC236}">
                    <a16:creationId xmlns:a16="http://schemas.microsoft.com/office/drawing/2014/main" id="{DE607657-FA08-4848-806E-6BA815A0E43D}"/>
                  </a:ext>
                </a:extLst>
              </p:cNvPr>
              <p:cNvSpPr/>
              <p:nvPr/>
            </p:nvSpPr>
            <p:spPr bwMode="auto">
              <a:xfrm>
                <a:off x="9197969" y="346551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29" name="Oval 556">
                <a:extLst>
                  <a:ext uri="{FF2B5EF4-FFF2-40B4-BE49-F238E27FC236}">
                    <a16:creationId xmlns:a16="http://schemas.microsoft.com/office/drawing/2014/main" id="{99530B3E-131E-E34B-BF1F-216E87882D7A}"/>
                  </a:ext>
                </a:extLst>
              </p:cNvPr>
              <p:cNvSpPr/>
              <p:nvPr/>
            </p:nvSpPr>
            <p:spPr bwMode="auto">
              <a:xfrm>
                <a:off x="9138438" y="347741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0" name="Oval 557">
                <a:extLst>
                  <a:ext uri="{FF2B5EF4-FFF2-40B4-BE49-F238E27FC236}">
                    <a16:creationId xmlns:a16="http://schemas.microsoft.com/office/drawing/2014/main" id="{2DACC5FF-86DF-B541-BAFF-216B13DC2EBA}"/>
                  </a:ext>
                </a:extLst>
              </p:cNvPr>
              <p:cNvSpPr/>
              <p:nvPr/>
            </p:nvSpPr>
            <p:spPr bwMode="auto">
              <a:xfrm>
                <a:off x="9143200" y="351551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1" name="Oval 558">
                <a:extLst>
                  <a:ext uri="{FF2B5EF4-FFF2-40B4-BE49-F238E27FC236}">
                    <a16:creationId xmlns:a16="http://schemas.microsoft.com/office/drawing/2014/main" id="{2F221D46-E35E-944E-B6E6-71342E821CFE}"/>
                  </a:ext>
                </a:extLst>
              </p:cNvPr>
              <p:cNvSpPr/>
              <p:nvPr/>
            </p:nvSpPr>
            <p:spPr bwMode="auto">
              <a:xfrm>
                <a:off x="8947937" y="354171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2" name="Oval 559">
                <a:extLst>
                  <a:ext uri="{FF2B5EF4-FFF2-40B4-BE49-F238E27FC236}">
                    <a16:creationId xmlns:a16="http://schemas.microsoft.com/office/drawing/2014/main" id="{1D123ACD-CF69-BD43-A5DE-DEF514974105}"/>
                  </a:ext>
                </a:extLst>
              </p:cNvPr>
              <p:cNvSpPr/>
              <p:nvPr/>
            </p:nvSpPr>
            <p:spPr bwMode="auto">
              <a:xfrm>
                <a:off x="8881262" y="347741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3" name="Oval 560">
                <a:extLst>
                  <a:ext uri="{FF2B5EF4-FFF2-40B4-BE49-F238E27FC236}">
                    <a16:creationId xmlns:a16="http://schemas.microsoft.com/office/drawing/2014/main" id="{F7E4E221-1D93-4049-BF62-43797487BDCE}"/>
                  </a:ext>
                </a:extLst>
              </p:cNvPr>
              <p:cNvSpPr/>
              <p:nvPr/>
            </p:nvSpPr>
            <p:spPr bwMode="auto">
              <a:xfrm>
                <a:off x="8938412" y="348456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4" name="Oval 561">
                <a:extLst>
                  <a:ext uri="{FF2B5EF4-FFF2-40B4-BE49-F238E27FC236}">
                    <a16:creationId xmlns:a16="http://schemas.microsoft.com/office/drawing/2014/main" id="{278F72F8-F28E-B343-9663-E7BBE03F8EFD}"/>
                  </a:ext>
                </a:extLst>
              </p:cNvPr>
              <p:cNvSpPr/>
              <p:nvPr/>
            </p:nvSpPr>
            <p:spPr bwMode="auto">
              <a:xfrm>
                <a:off x="8959844" y="351551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5" name="Oval 562">
                <a:extLst>
                  <a:ext uri="{FF2B5EF4-FFF2-40B4-BE49-F238E27FC236}">
                    <a16:creationId xmlns:a16="http://schemas.microsoft.com/office/drawing/2014/main" id="{AC29520C-631D-3048-A74A-1058FFE385CD}"/>
                  </a:ext>
                </a:extLst>
              </p:cNvPr>
              <p:cNvSpPr/>
              <p:nvPr/>
            </p:nvSpPr>
            <p:spPr bwMode="auto">
              <a:xfrm>
                <a:off x="9007469" y="35178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6" name="Oval 563">
                <a:extLst>
                  <a:ext uri="{FF2B5EF4-FFF2-40B4-BE49-F238E27FC236}">
                    <a16:creationId xmlns:a16="http://schemas.microsoft.com/office/drawing/2014/main" id="{0F5A7760-4356-D44D-A133-67893B5302BE}"/>
                  </a:ext>
                </a:extLst>
              </p:cNvPr>
              <p:cNvSpPr/>
              <p:nvPr/>
            </p:nvSpPr>
            <p:spPr bwMode="auto">
              <a:xfrm>
                <a:off x="9005088" y="347265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7" name="Oval 564">
                <a:extLst>
                  <a:ext uri="{FF2B5EF4-FFF2-40B4-BE49-F238E27FC236}">
                    <a16:creationId xmlns:a16="http://schemas.microsoft.com/office/drawing/2014/main" id="{9E05C1FB-9923-E242-A3CF-E92945945646}"/>
                  </a:ext>
                </a:extLst>
              </p:cNvPr>
              <p:cNvSpPr/>
              <p:nvPr/>
            </p:nvSpPr>
            <p:spPr bwMode="auto">
              <a:xfrm>
                <a:off x="8997944" y="343455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8" name="Oval 565">
                <a:extLst>
                  <a:ext uri="{FF2B5EF4-FFF2-40B4-BE49-F238E27FC236}">
                    <a16:creationId xmlns:a16="http://schemas.microsoft.com/office/drawing/2014/main" id="{DFFDF92D-371D-0143-8B68-B22378BA71A9}"/>
                  </a:ext>
                </a:extLst>
              </p:cNvPr>
              <p:cNvSpPr/>
              <p:nvPr/>
            </p:nvSpPr>
            <p:spPr bwMode="auto">
              <a:xfrm>
                <a:off x="8926506" y="341788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9" name="Oval 566">
                <a:extLst>
                  <a:ext uri="{FF2B5EF4-FFF2-40B4-BE49-F238E27FC236}">
                    <a16:creationId xmlns:a16="http://schemas.microsoft.com/office/drawing/2014/main" id="{47AE7727-94A3-A747-9140-A5155968EAA7}"/>
                  </a:ext>
                </a:extLst>
              </p:cNvPr>
              <p:cNvSpPr/>
              <p:nvPr/>
            </p:nvSpPr>
            <p:spPr bwMode="auto">
              <a:xfrm>
                <a:off x="8955081" y="340359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0" name="Oval 567">
                <a:extLst>
                  <a:ext uri="{FF2B5EF4-FFF2-40B4-BE49-F238E27FC236}">
                    <a16:creationId xmlns:a16="http://schemas.microsoft.com/office/drawing/2014/main" id="{F51E86D5-75E6-534A-B1A0-ECEE9555F90D}"/>
                  </a:ext>
                </a:extLst>
              </p:cNvPr>
              <p:cNvSpPr/>
              <p:nvPr/>
            </p:nvSpPr>
            <p:spPr bwMode="auto">
              <a:xfrm>
                <a:off x="8938413" y="339169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1" name="Oval 568">
                <a:extLst>
                  <a:ext uri="{FF2B5EF4-FFF2-40B4-BE49-F238E27FC236}">
                    <a16:creationId xmlns:a16="http://schemas.microsoft.com/office/drawing/2014/main" id="{793F1A94-AE4A-914C-A750-48CD4F392FDC}"/>
                  </a:ext>
                </a:extLst>
              </p:cNvPr>
              <p:cNvSpPr/>
              <p:nvPr/>
            </p:nvSpPr>
            <p:spPr bwMode="auto">
              <a:xfrm>
                <a:off x="8800300" y="336788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2" name="Oval 569">
                <a:extLst>
                  <a:ext uri="{FF2B5EF4-FFF2-40B4-BE49-F238E27FC236}">
                    <a16:creationId xmlns:a16="http://schemas.microsoft.com/office/drawing/2014/main" id="{6CA4211E-C022-AD46-8CC8-C2B4021FB074}"/>
                  </a:ext>
                </a:extLst>
              </p:cNvPr>
              <p:cNvSpPr/>
              <p:nvPr/>
            </p:nvSpPr>
            <p:spPr bwMode="auto">
              <a:xfrm>
                <a:off x="8797919" y="333692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3" name="Oval 570">
                <a:extLst>
                  <a:ext uri="{FF2B5EF4-FFF2-40B4-BE49-F238E27FC236}">
                    <a16:creationId xmlns:a16="http://schemas.microsoft.com/office/drawing/2014/main" id="{E44B64B0-9761-F441-8C5C-2F999A16B2C4}"/>
                  </a:ext>
                </a:extLst>
              </p:cNvPr>
              <p:cNvSpPr/>
              <p:nvPr/>
            </p:nvSpPr>
            <p:spPr bwMode="auto">
              <a:xfrm>
                <a:off x="8788394" y="328691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4" name="Oval 571">
                <a:extLst>
                  <a:ext uri="{FF2B5EF4-FFF2-40B4-BE49-F238E27FC236}">
                    <a16:creationId xmlns:a16="http://schemas.microsoft.com/office/drawing/2014/main" id="{E6FDC124-E05E-DC45-8C95-6112466AA446}"/>
                  </a:ext>
                </a:extLst>
              </p:cNvPr>
              <p:cNvSpPr/>
              <p:nvPr/>
            </p:nvSpPr>
            <p:spPr bwMode="auto">
              <a:xfrm>
                <a:off x="8850306" y="320833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5" name="Oval 572">
                <a:extLst>
                  <a:ext uri="{FF2B5EF4-FFF2-40B4-BE49-F238E27FC236}">
                    <a16:creationId xmlns:a16="http://schemas.microsoft.com/office/drawing/2014/main" id="{B390DAF5-1E3F-0643-B6A0-8FE0A7981524}"/>
                  </a:ext>
                </a:extLst>
              </p:cNvPr>
              <p:cNvSpPr/>
              <p:nvPr/>
            </p:nvSpPr>
            <p:spPr bwMode="auto">
              <a:xfrm>
                <a:off x="8833638" y="325834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6" name="Oval 573">
                <a:extLst>
                  <a:ext uri="{FF2B5EF4-FFF2-40B4-BE49-F238E27FC236}">
                    <a16:creationId xmlns:a16="http://schemas.microsoft.com/office/drawing/2014/main" id="{84F19D67-C780-1C48-AC72-75F8C406218C}"/>
                  </a:ext>
                </a:extLst>
              </p:cNvPr>
              <p:cNvSpPr/>
              <p:nvPr/>
            </p:nvSpPr>
            <p:spPr bwMode="auto">
              <a:xfrm>
                <a:off x="8862213" y="327262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7" name="Oval 574">
                <a:extLst>
                  <a:ext uri="{FF2B5EF4-FFF2-40B4-BE49-F238E27FC236}">
                    <a16:creationId xmlns:a16="http://schemas.microsoft.com/office/drawing/2014/main" id="{8459E27E-9A1A-1D42-B814-F410EA73E26E}"/>
                  </a:ext>
                </a:extLst>
              </p:cNvPr>
              <p:cNvSpPr/>
              <p:nvPr/>
            </p:nvSpPr>
            <p:spPr bwMode="auto">
              <a:xfrm>
                <a:off x="8878881" y="331072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8" name="Oval 575">
                <a:extLst>
                  <a:ext uri="{FF2B5EF4-FFF2-40B4-BE49-F238E27FC236}">
                    <a16:creationId xmlns:a16="http://schemas.microsoft.com/office/drawing/2014/main" id="{748E9BD5-43AD-D640-B79E-5586D6AB9670}"/>
                  </a:ext>
                </a:extLst>
              </p:cNvPr>
              <p:cNvSpPr/>
              <p:nvPr/>
            </p:nvSpPr>
            <p:spPr bwMode="auto">
              <a:xfrm>
                <a:off x="8928888" y="324167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9" name="Oval 576">
                <a:extLst>
                  <a:ext uri="{FF2B5EF4-FFF2-40B4-BE49-F238E27FC236}">
                    <a16:creationId xmlns:a16="http://schemas.microsoft.com/office/drawing/2014/main" id="{E4F49DA0-8D14-1741-9296-DCEE3BEFE612}"/>
                  </a:ext>
                </a:extLst>
              </p:cNvPr>
              <p:cNvSpPr/>
              <p:nvPr/>
            </p:nvSpPr>
            <p:spPr bwMode="auto">
              <a:xfrm>
                <a:off x="8983657" y="326786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50" name="Oval 577">
                <a:extLst>
                  <a:ext uri="{FF2B5EF4-FFF2-40B4-BE49-F238E27FC236}">
                    <a16:creationId xmlns:a16="http://schemas.microsoft.com/office/drawing/2014/main" id="{57C02AFD-32CC-C94F-8B68-6AC06A272A63}"/>
                  </a:ext>
                </a:extLst>
              </p:cNvPr>
              <p:cNvSpPr/>
              <p:nvPr/>
            </p:nvSpPr>
            <p:spPr bwMode="auto">
              <a:xfrm>
                <a:off x="9000325" y="331787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51" name="Oval 578">
                <a:extLst>
                  <a:ext uri="{FF2B5EF4-FFF2-40B4-BE49-F238E27FC236}">
                    <a16:creationId xmlns:a16="http://schemas.microsoft.com/office/drawing/2014/main" id="{53312B35-FB81-7D46-888E-2091C9F253B3}"/>
                  </a:ext>
                </a:extLst>
              </p:cNvPr>
              <p:cNvSpPr/>
              <p:nvPr/>
            </p:nvSpPr>
            <p:spPr bwMode="auto">
              <a:xfrm>
                <a:off x="9028900" y="341550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52" name="Oval 579">
                <a:extLst>
                  <a:ext uri="{FF2B5EF4-FFF2-40B4-BE49-F238E27FC236}">
                    <a16:creationId xmlns:a16="http://schemas.microsoft.com/office/drawing/2014/main" id="{73EF7657-C320-3343-81AA-A0F35F54B9C2}"/>
                  </a:ext>
                </a:extLst>
              </p:cNvPr>
              <p:cNvSpPr/>
              <p:nvPr/>
            </p:nvSpPr>
            <p:spPr bwMode="auto">
              <a:xfrm>
                <a:off x="9050332" y="339407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53" name="Oval 580">
                <a:extLst>
                  <a:ext uri="{FF2B5EF4-FFF2-40B4-BE49-F238E27FC236}">
                    <a16:creationId xmlns:a16="http://schemas.microsoft.com/office/drawing/2014/main" id="{D2960A87-9088-2E41-A7D5-13015B21AD0B}"/>
                  </a:ext>
                </a:extLst>
              </p:cNvPr>
              <p:cNvSpPr/>
              <p:nvPr/>
            </p:nvSpPr>
            <p:spPr bwMode="auto">
              <a:xfrm>
                <a:off x="9043188" y="335835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54" name="Oval 581">
                <a:extLst>
                  <a:ext uri="{FF2B5EF4-FFF2-40B4-BE49-F238E27FC236}">
                    <a16:creationId xmlns:a16="http://schemas.microsoft.com/office/drawing/2014/main" id="{0B2887FA-FF33-B846-9E4C-7EC5A50F2713}"/>
                  </a:ext>
                </a:extLst>
              </p:cNvPr>
              <p:cNvSpPr/>
              <p:nvPr/>
            </p:nvSpPr>
            <p:spPr bwMode="auto">
              <a:xfrm>
                <a:off x="9088432" y="336073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55" name="Oval 582">
                <a:extLst>
                  <a:ext uri="{FF2B5EF4-FFF2-40B4-BE49-F238E27FC236}">
                    <a16:creationId xmlns:a16="http://schemas.microsoft.com/office/drawing/2014/main" id="{51D0657A-7526-004E-9E0D-23FB7DD4CF3B}"/>
                  </a:ext>
                </a:extLst>
              </p:cNvPr>
              <p:cNvSpPr/>
              <p:nvPr/>
            </p:nvSpPr>
            <p:spPr bwMode="auto">
              <a:xfrm>
                <a:off x="9057475" y="333454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56" name="Oval 583">
                <a:extLst>
                  <a:ext uri="{FF2B5EF4-FFF2-40B4-BE49-F238E27FC236}">
                    <a16:creationId xmlns:a16="http://schemas.microsoft.com/office/drawing/2014/main" id="{B88A214C-E72B-4342-A579-4046E1AA348B}"/>
                  </a:ext>
                </a:extLst>
              </p:cNvPr>
              <p:cNvSpPr/>
              <p:nvPr/>
            </p:nvSpPr>
            <p:spPr bwMode="auto">
              <a:xfrm>
                <a:off x="9102719" y="332263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57" name="Oval 584">
                <a:extLst>
                  <a:ext uri="{FF2B5EF4-FFF2-40B4-BE49-F238E27FC236}">
                    <a16:creationId xmlns:a16="http://schemas.microsoft.com/office/drawing/2014/main" id="{DFCB3401-58F0-BA4F-AABA-3272F0AD888D}"/>
                  </a:ext>
                </a:extLst>
              </p:cNvPr>
              <p:cNvSpPr/>
              <p:nvPr/>
            </p:nvSpPr>
            <p:spPr bwMode="auto">
              <a:xfrm>
                <a:off x="9069382" y="331311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58" name="Oval 585">
                <a:extLst>
                  <a:ext uri="{FF2B5EF4-FFF2-40B4-BE49-F238E27FC236}">
                    <a16:creationId xmlns:a16="http://schemas.microsoft.com/office/drawing/2014/main" id="{8EBEA6B9-43DE-AB4B-B0A2-5E084B811CF0}"/>
                  </a:ext>
                </a:extLst>
              </p:cNvPr>
              <p:cNvSpPr/>
              <p:nvPr/>
            </p:nvSpPr>
            <p:spPr bwMode="auto">
              <a:xfrm>
                <a:off x="9136057" y="332501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59" name="Oval 586">
                <a:extLst>
                  <a:ext uri="{FF2B5EF4-FFF2-40B4-BE49-F238E27FC236}">
                    <a16:creationId xmlns:a16="http://schemas.microsoft.com/office/drawing/2014/main" id="{E825863F-0ADB-E847-9DDF-97BA18DD812F}"/>
                  </a:ext>
                </a:extLst>
              </p:cNvPr>
              <p:cNvSpPr/>
              <p:nvPr/>
            </p:nvSpPr>
            <p:spPr bwMode="auto">
              <a:xfrm>
                <a:off x="9159869" y="332263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60" name="Oval 587">
                <a:extLst>
                  <a:ext uri="{FF2B5EF4-FFF2-40B4-BE49-F238E27FC236}">
                    <a16:creationId xmlns:a16="http://schemas.microsoft.com/office/drawing/2014/main" id="{0A1086ED-B557-4B41-89F9-224C8DA031A4}"/>
                  </a:ext>
                </a:extLst>
              </p:cNvPr>
              <p:cNvSpPr/>
              <p:nvPr/>
            </p:nvSpPr>
            <p:spPr bwMode="auto">
              <a:xfrm>
                <a:off x="9193207" y="326786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61" name="Oval 588">
                <a:extLst>
                  <a:ext uri="{FF2B5EF4-FFF2-40B4-BE49-F238E27FC236}">
                    <a16:creationId xmlns:a16="http://schemas.microsoft.com/office/drawing/2014/main" id="{AFA01A78-E919-EA46-AC2A-A916D43B41A8}"/>
                  </a:ext>
                </a:extLst>
              </p:cNvPr>
              <p:cNvSpPr/>
              <p:nvPr/>
            </p:nvSpPr>
            <p:spPr bwMode="auto">
              <a:xfrm>
                <a:off x="9224163" y="329644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62" name="Oval 589">
                <a:extLst>
                  <a:ext uri="{FF2B5EF4-FFF2-40B4-BE49-F238E27FC236}">
                    <a16:creationId xmlns:a16="http://schemas.microsoft.com/office/drawing/2014/main" id="{2B4F3ABC-2A5F-7349-A390-92F1662DCDFA}"/>
                  </a:ext>
                </a:extLst>
              </p:cNvPr>
              <p:cNvSpPr/>
              <p:nvPr/>
            </p:nvSpPr>
            <p:spPr bwMode="auto">
              <a:xfrm>
                <a:off x="9233688" y="334644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63" name="Oval 590">
                <a:extLst>
                  <a:ext uri="{FF2B5EF4-FFF2-40B4-BE49-F238E27FC236}">
                    <a16:creationId xmlns:a16="http://schemas.microsoft.com/office/drawing/2014/main" id="{208643CC-9DDE-0045-8FBC-6D36EDA3DBB7}"/>
                  </a:ext>
                </a:extLst>
              </p:cNvPr>
              <p:cNvSpPr/>
              <p:nvPr/>
            </p:nvSpPr>
            <p:spPr bwMode="auto">
              <a:xfrm>
                <a:off x="9238451" y="342741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64" name="Oval 591">
                <a:extLst>
                  <a:ext uri="{FF2B5EF4-FFF2-40B4-BE49-F238E27FC236}">
                    <a16:creationId xmlns:a16="http://schemas.microsoft.com/office/drawing/2014/main" id="{A0B74170-28AF-894E-ABB7-33D16329C3E4}"/>
                  </a:ext>
                </a:extLst>
              </p:cNvPr>
              <p:cNvSpPr/>
              <p:nvPr/>
            </p:nvSpPr>
            <p:spPr bwMode="auto">
              <a:xfrm>
                <a:off x="9274169" y="343931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65" name="Oval 592">
                <a:extLst>
                  <a:ext uri="{FF2B5EF4-FFF2-40B4-BE49-F238E27FC236}">
                    <a16:creationId xmlns:a16="http://schemas.microsoft.com/office/drawing/2014/main" id="{35DBAD78-DF5A-1344-924A-BBD47A94BDB2}"/>
                  </a:ext>
                </a:extLst>
              </p:cNvPr>
              <p:cNvSpPr/>
              <p:nvPr/>
            </p:nvSpPr>
            <p:spPr bwMode="auto">
              <a:xfrm>
                <a:off x="9345607" y="342026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66" name="Oval 593">
                <a:extLst>
                  <a:ext uri="{FF2B5EF4-FFF2-40B4-BE49-F238E27FC236}">
                    <a16:creationId xmlns:a16="http://schemas.microsoft.com/office/drawing/2014/main" id="{F777B008-5B6D-AE43-A094-0C77FFBF029B}"/>
                  </a:ext>
                </a:extLst>
              </p:cNvPr>
              <p:cNvSpPr/>
              <p:nvPr/>
            </p:nvSpPr>
            <p:spPr bwMode="auto">
              <a:xfrm>
                <a:off x="9371800" y="336549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67" name="Oval 594">
                <a:extLst>
                  <a:ext uri="{FF2B5EF4-FFF2-40B4-BE49-F238E27FC236}">
                    <a16:creationId xmlns:a16="http://schemas.microsoft.com/office/drawing/2014/main" id="{A01AF09E-B38B-D34C-98A5-F729D121D1C6}"/>
                  </a:ext>
                </a:extLst>
              </p:cNvPr>
              <p:cNvSpPr/>
              <p:nvPr/>
            </p:nvSpPr>
            <p:spPr bwMode="auto">
              <a:xfrm>
                <a:off x="9424188" y="336549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68" name="Oval 595">
                <a:extLst>
                  <a:ext uri="{FF2B5EF4-FFF2-40B4-BE49-F238E27FC236}">
                    <a16:creationId xmlns:a16="http://schemas.microsoft.com/office/drawing/2014/main" id="{E822B7DA-0F50-AD44-9692-5AAC66710D27}"/>
                  </a:ext>
                </a:extLst>
              </p:cNvPr>
              <p:cNvSpPr/>
              <p:nvPr/>
            </p:nvSpPr>
            <p:spPr bwMode="auto">
              <a:xfrm>
                <a:off x="9483719" y="334644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69" name="Oval 596">
                <a:extLst>
                  <a:ext uri="{FF2B5EF4-FFF2-40B4-BE49-F238E27FC236}">
                    <a16:creationId xmlns:a16="http://schemas.microsoft.com/office/drawing/2014/main" id="{EBFE769C-7E8E-BF45-8DC5-B6898CB285C7}"/>
                  </a:ext>
                </a:extLst>
              </p:cNvPr>
              <p:cNvSpPr/>
              <p:nvPr/>
            </p:nvSpPr>
            <p:spPr bwMode="auto">
              <a:xfrm>
                <a:off x="9474194" y="34155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70" name="Oval 597">
                <a:extLst>
                  <a:ext uri="{FF2B5EF4-FFF2-40B4-BE49-F238E27FC236}">
                    <a16:creationId xmlns:a16="http://schemas.microsoft.com/office/drawing/2014/main" id="{1554088C-3DC0-CC44-8973-260A07B88A0E}"/>
                  </a:ext>
                </a:extLst>
              </p:cNvPr>
              <p:cNvSpPr/>
              <p:nvPr/>
            </p:nvSpPr>
            <p:spPr bwMode="auto">
              <a:xfrm>
                <a:off x="9405138" y="343455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71" name="Oval 598">
                <a:extLst>
                  <a:ext uri="{FF2B5EF4-FFF2-40B4-BE49-F238E27FC236}">
                    <a16:creationId xmlns:a16="http://schemas.microsoft.com/office/drawing/2014/main" id="{036971D1-4026-A440-921E-8A81C191FAB7}"/>
                  </a:ext>
                </a:extLst>
              </p:cNvPr>
              <p:cNvSpPr/>
              <p:nvPr/>
            </p:nvSpPr>
            <p:spPr bwMode="auto">
              <a:xfrm>
                <a:off x="9378944" y="345598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72" name="Oval 599">
                <a:extLst>
                  <a:ext uri="{FF2B5EF4-FFF2-40B4-BE49-F238E27FC236}">
                    <a16:creationId xmlns:a16="http://schemas.microsoft.com/office/drawing/2014/main" id="{98FAE060-4E7B-794B-8C35-89549D1D3251}"/>
                  </a:ext>
                </a:extLst>
              </p:cNvPr>
              <p:cNvSpPr/>
              <p:nvPr/>
            </p:nvSpPr>
            <p:spPr bwMode="auto">
              <a:xfrm>
                <a:off x="9464669" y="357504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73" name="Oval 600">
                <a:extLst>
                  <a:ext uri="{FF2B5EF4-FFF2-40B4-BE49-F238E27FC236}">
                    <a16:creationId xmlns:a16="http://schemas.microsoft.com/office/drawing/2014/main" id="{FAF7CAA4-C6F3-2C4F-9584-7FA1D407BC43}"/>
                  </a:ext>
                </a:extLst>
              </p:cNvPr>
              <p:cNvSpPr/>
              <p:nvPr/>
            </p:nvSpPr>
            <p:spPr bwMode="auto">
              <a:xfrm>
                <a:off x="9462288" y="361791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74" name="Oval 601">
                <a:extLst>
                  <a:ext uri="{FF2B5EF4-FFF2-40B4-BE49-F238E27FC236}">
                    <a16:creationId xmlns:a16="http://schemas.microsoft.com/office/drawing/2014/main" id="{0E5FB457-83B3-F94F-A778-6033351E4921}"/>
                  </a:ext>
                </a:extLst>
              </p:cNvPr>
              <p:cNvSpPr/>
              <p:nvPr/>
            </p:nvSpPr>
            <p:spPr bwMode="auto">
              <a:xfrm>
                <a:off x="9519438" y="356314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75" name="Oval 602">
                <a:extLst>
                  <a:ext uri="{FF2B5EF4-FFF2-40B4-BE49-F238E27FC236}">
                    <a16:creationId xmlns:a16="http://schemas.microsoft.com/office/drawing/2014/main" id="{1EA4F1CD-8643-ED4C-B076-4CA11FE2BFBE}"/>
                  </a:ext>
                </a:extLst>
              </p:cNvPr>
              <p:cNvSpPr/>
              <p:nvPr/>
            </p:nvSpPr>
            <p:spPr bwMode="auto">
              <a:xfrm>
                <a:off x="9569444" y="371792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76" name="Oval 603">
                <a:extLst>
                  <a:ext uri="{FF2B5EF4-FFF2-40B4-BE49-F238E27FC236}">
                    <a16:creationId xmlns:a16="http://schemas.microsoft.com/office/drawing/2014/main" id="{4D5FC455-1957-AE4B-8036-4F7B152E7467}"/>
                  </a:ext>
                </a:extLst>
              </p:cNvPr>
              <p:cNvSpPr/>
              <p:nvPr/>
            </p:nvSpPr>
            <p:spPr bwMode="auto">
              <a:xfrm>
                <a:off x="9762325" y="354647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77" name="Oval 604">
                <a:extLst>
                  <a:ext uri="{FF2B5EF4-FFF2-40B4-BE49-F238E27FC236}">
                    <a16:creationId xmlns:a16="http://schemas.microsoft.com/office/drawing/2014/main" id="{B34B0E4C-E0D8-5A41-8535-E7800E85098A}"/>
                  </a:ext>
                </a:extLst>
              </p:cNvPr>
              <p:cNvSpPr/>
              <p:nvPr/>
            </p:nvSpPr>
            <p:spPr bwMode="auto">
              <a:xfrm>
                <a:off x="9638500" y="348217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78" name="Oval 605">
                <a:extLst>
                  <a:ext uri="{FF2B5EF4-FFF2-40B4-BE49-F238E27FC236}">
                    <a16:creationId xmlns:a16="http://schemas.microsoft.com/office/drawing/2014/main" id="{319404E6-3DEF-4B4D-95C8-E0C47D256FBB}"/>
                  </a:ext>
                </a:extLst>
              </p:cNvPr>
              <p:cNvSpPr/>
              <p:nvPr/>
            </p:nvSpPr>
            <p:spPr bwMode="auto">
              <a:xfrm>
                <a:off x="9633738" y="339169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79" name="Oval 606">
                <a:extLst>
                  <a:ext uri="{FF2B5EF4-FFF2-40B4-BE49-F238E27FC236}">
                    <a16:creationId xmlns:a16="http://schemas.microsoft.com/office/drawing/2014/main" id="{12112EA7-85A7-BC48-B4F7-9EA18E5DD3E8}"/>
                  </a:ext>
                </a:extLst>
              </p:cNvPr>
              <p:cNvSpPr/>
              <p:nvPr/>
            </p:nvSpPr>
            <p:spPr bwMode="auto">
              <a:xfrm>
                <a:off x="9526581" y="332025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0" name="Oval 607">
                <a:extLst>
                  <a:ext uri="{FF2B5EF4-FFF2-40B4-BE49-F238E27FC236}">
                    <a16:creationId xmlns:a16="http://schemas.microsoft.com/office/drawing/2014/main" id="{9645F153-7D96-EB4E-BD46-76C95D45ECB2}"/>
                  </a:ext>
                </a:extLst>
              </p:cNvPr>
              <p:cNvSpPr/>
              <p:nvPr/>
            </p:nvSpPr>
            <p:spPr bwMode="auto">
              <a:xfrm>
                <a:off x="9509913" y="329167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1" name="Oval 608">
                <a:extLst>
                  <a:ext uri="{FF2B5EF4-FFF2-40B4-BE49-F238E27FC236}">
                    <a16:creationId xmlns:a16="http://schemas.microsoft.com/office/drawing/2014/main" id="{07286939-ADCB-FC40-BB3C-987FCA3D944E}"/>
                  </a:ext>
                </a:extLst>
              </p:cNvPr>
              <p:cNvSpPr/>
              <p:nvPr/>
            </p:nvSpPr>
            <p:spPr bwMode="auto">
              <a:xfrm>
                <a:off x="9709938" y="331787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2" name="Oval 609">
                <a:extLst>
                  <a:ext uri="{FF2B5EF4-FFF2-40B4-BE49-F238E27FC236}">
                    <a16:creationId xmlns:a16="http://schemas.microsoft.com/office/drawing/2014/main" id="{1FEF241D-AAB1-EE4D-939E-DCEF7B70A895}"/>
                  </a:ext>
                </a:extLst>
              </p:cNvPr>
              <p:cNvSpPr/>
              <p:nvPr/>
            </p:nvSpPr>
            <p:spPr bwMode="auto">
              <a:xfrm>
                <a:off x="9738513" y="333692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3" name="Oval 610">
                <a:extLst>
                  <a:ext uri="{FF2B5EF4-FFF2-40B4-BE49-F238E27FC236}">
                    <a16:creationId xmlns:a16="http://schemas.microsoft.com/office/drawing/2014/main" id="{FE57B2A5-D572-304C-824D-79B63106C34F}"/>
                  </a:ext>
                </a:extLst>
              </p:cNvPr>
              <p:cNvSpPr/>
              <p:nvPr/>
            </p:nvSpPr>
            <p:spPr bwMode="auto">
              <a:xfrm>
                <a:off x="9788519" y="334644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4" name="Oval 611">
                <a:extLst>
                  <a:ext uri="{FF2B5EF4-FFF2-40B4-BE49-F238E27FC236}">
                    <a16:creationId xmlns:a16="http://schemas.microsoft.com/office/drawing/2014/main" id="{8B8EF771-32A5-1C44-94E3-0A872B2C77F7}"/>
                  </a:ext>
                </a:extLst>
              </p:cNvPr>
              <p:cNvSpPr/>
              <p:nvPr/>
            </p:nvSpPr>
            <p:spPr bwMode="auto">
              <a:xfrm>
                <a:off x="9352750" y="332263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5" name="Oval 612">
                <a:extLst>
                  <a:ext uri="{FF2B5EF4-FFF2-40B4-BE49-F238E27FC236}">
                    <a16:creationId xmlns:a16="http://schemas.microsoft.com/office/drawing/2014/main" id="{13C4CA53-5F1D-5E41-92FB-AB046F43B1B0}"/>
                  </a:ext>
                </a:extLst>
              </p:cNvPr>
              <p:cNvSpPr/>
              <p:nvPr/>
            </p:nvSpPr>
            <p:spPr bwMode="auto">
              <a:xfrm>
                <a:off x="9340844" y="327977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6" name="Oval 613">
                <a:extLst>
                  <a:ext uri="{FF2B5EF4-FFF2-40B4-BE49-F238E27FC236}">
                    <a16:creationId xmlns:a16="http://schemas.microsoft.com/office/drawing/2014/main" id="{9267E5EB-E2B5-5C40-BC0C-660B7912F451}"/>
                  </a:ext>
                </a:extLst>
              </p:cNvPr>
              <p:cNvSpPr/>
              <p:nvPr/>
            </p:nvSpPr>
            <p:spPr bwMode="auto">
              <a:xfrm>
                <a:off x="9374182" y="324643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7" name="Oval 614">
                <a:extLst>
                  <a:ext uri="{FF2B5EF4-FFF2-40B4-BE49-F238E27FC236}">
                    <a16:creationId xmlns:a16="http://schemas.microsoft.com/office/drawing/2014/main" id="{946550F6-B7EE-464B-A4C2-CAC8F959C9C1}"/>
                  </a:ext>
                </a:extLst>
              </p:cNvPr>
              <p:cNvSpPr/>
              <p:nvPr/>
            </p:nvSpPr>
            <p:spPr bwMode="auto">
              <a:xfrm>
                <a:off x="9421807" y="319881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8" name="Oval 615">
                <a:extLst>
                  <a:ext uri="{FF2B5EF4-FFF2-40B4-BE49-F238E27FC236}">
                    <a16:creationId xmlns:a16="http://schemas.microsoft.com/office/drawing/2014/main" id="{FD4B9ECA-0A94-9848-870F-BA2CA350AD1C}"/>
                  </a:ext>
                </a:extLst>
              </p:cNvPr>
              <p:cNvSpPr/>
              <p:nvPr/>
            </p:nvSpPr>
            <p:spPr bwMode="auto">
              <a:xfrm>
                <a:off x="9343225" y="320833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9" name="Oval 616">
                <a:extLst>
                  <a:ext uri="{FF2B5EF4-FFF2-40B4-BE49-F238E27FC236}">
                    <a16:creationId xmlns:a16="http://schemas.microsoft.com/office/drawing/2014/main" id="{72D323C7-CB4F-9D4D-818B-B272716DB9C6}"/>
                  </a:ext>
                </a:extLst>
              </p:cNvPr>
              <p:cNvSpPr/>
              <p:nvPr/>
            </p:nvSpPr>
            <p:spPr bwMode="auto">
              <a:xfrm>
                <a:off x="9536106" y="315118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90" name="Oval 617">
                <a:extLst>
                  <a:ext uri="{FF2B5EF4-FFF2-40B4-BE49-F238E27FC236}">
                    <a16:creationId xmlns:a16="http://schemas.microsoft.com/office/drawing/2014/main" id="{5ADB9CA4-9D28-CA46-8C6D-B2DA72D4FA79}"/>
                  </a:ext>
                </a:extLst>
              </p:cNvPr>
              <p:cNvSpPr/>
              <p:nvPr/>
            </p:nvSpPr>
            <p:spPr bwMode="auto">
              <a:xfrm>
                <a:off x="9588494" y="316547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91" name="Oval 618">
                <a:extLst>
                  <a:ext uri="{FF2B5EF4-FFF2-40B4-BE49-F238E27FC236}">
                    <a16:creationId xmlns:a16="http://schemas.microsoft.com/office/drawing/2014/main" id="{A157FDF6-30C4-794A-B5CF-3156E3AB2864}"/>
                  </a:ext>
                </a:extLst>
              </p:cNvPr>
              <p:cNvSpPr/>
              <p:nvPr/>
            </p:nvSpPr>
            <p:spPr bwMode="auto">
              <a:xfrm>
                <a:off x="9793281" y="321071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92" name="Oval 619">
                <a:extLst>
                  <a:ext uri="{FF2B5EF4-FFF2-40B4-BE49-F238E27FC236}">
                    <a16:creationId xmlns:a16="http://schemas.microsoft.com/office/drawing/2014/main" id="{55F9A92E-F442-0548-B945-60BA2C670972}"/>
                  </a:ext>
                </a:extLst>
              </p:cNvPr>
              <p:cNvSpPr/>
              <p:nvPr/>
            </p:nvSpPr>
            <p:spPr bwMode="auto">
              <a:xfrm>
                <a:off x="9886150" y="326072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93" name="Oval 620">
                <a:extLst>
                  <a:ext uri="{FF2B5EF4-FFF2-40B4-BE49-F238E27FC236}">
                    <a16:creationId xmlns:a16="http://schemas.microsoft.com/office/drawing/2014/main" id="{EAAC8132-C448-104A-8C95-273F74BF7720}"/>
                  </a:ext>
                </a:extLst>
              </p:cNvPr>
              <p:cNvSpPr/>
              <p:nvPr/>
            </p:nvSpPr>
            <p:spPr bwMode="auto">
              <a:xfrm>
                <a:off x="9912344" y="326072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94" name="Oval 621">
                <a:extLst>
                  <a:ext uri="{FF2B5EF4-FFF2-40B4-BE49-F238E27FC236}">
                    <a16:creationId xmlns:a16="http://schemas.microsoft.com/office/drawing/2014/main" id="{03195700-093C-BA4B-9606-5CB439B3D1A4}"/>
                  </a:ext>
                </a:extLst>
              </p:cNvPr>
              <p:cNvSpPr/>
              <p:nvPr/>
            </p:nvSpPr>
            <p:spPr bwMode="auto">
              <a:xfrm>
                <a:off x="9933775" y="315833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95" name="Oval 622">
                <a:extLst>
                  <a:ext uri="{FF2B5EF4-FFF2-40B4-BE49-F238E27FC236}">
                    <a16:creationId xmlns:a16="http://schemas.microsoft.com/office/drawing/2014/main" id="{8D23C645-2313-4C49-8A36-3CCCE3AFF35F}"/>
                  </a:ext>
                </a:extLst>
              </p:cNvPr>
              <p:cNvSpPr/>
              <p:nvPr/>
            </p:nvSpPr>
            <p:spPr bwMode="auto">
              <a:xfrm>
                <a:off x="10029025" y="31559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96" name="Oval 623">
                <a:extLst>
                  <a:ext uri="{FF2B5EF4-FFF2-40B4-BE49-F238E27FC236}">
                    <a16:creationId xmlns:a16="http://schemas.microsoft.com/office/drawing/2014/main" id="{C51E8210-D33B-8B4D-A5AD-4510106C4B59}"/>
                  </a:ext>
                </a:extLst>
              </p:cNvPr>
              <p:cNvSpPr/>
              <p:nvPr/>
            </p:nvSpPr>
            <p:spPr bwMode="auto">
              <a:xfrm>
                <a:off x="9819475" y="312261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97" name="Oval 624">
                <a:extLst>
                  <a:ext uri="{FF2B5EF4-FFF2-40B4-BE49-F238E27FC236}">
                    <a16:creationId xmlns:a16="http://schemas.microsoft.com/office/drawing/2014/main" id="{B1663472-7E5C-2C43-9084-345C277327D5}"/>
                  </a:ext>
                </a:extLst>
              </p:cNvPr>
              <p:cNvSpPr/>
              <p:nvPr/>
            </p:nvSpPr>
            <p:spPr bwMode="auto">
              <a:xfrm>
                <a:off x="9748038" y="308451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98" name="Oval 625">
                <a:extLst>
                  <a:ext uri="{FF2B5EF4-FFF2-40B4-BE49-F238E27FC236}">
                    <a16:creationId xmlns:a16="http://schemas.microsoft.com/office/drawing/2014/main" id="{63E015E9-1D0C-B349-8BBC-90FA44539137}"/>
                  </a:ext>
                </a:extLst>
              </p:cNvPr>
              <p:cNvSpPr/>
              <p:nvPr/>
            </p:nvSpPr>
            <p:spPr bwMode="auto">
              <a:xfrm>
                <a:off x="9667075" y="306784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99" name="Oval 626">
                <a:extLst>
                  <a:ext uri="{FF2B5EF4-FFF2-40B4-BE49-F238E27FC236}">
                    <a16:creationId xmlns:a16="http://schemas.microsoft.com/office/drawing/2014/main" id="{0E15C4D4-BE22-DC43-A2D9-7E679747AC15}"/>
                  </a:ext>
                </a:extLst>
              </p:cNvPr>
              <p:cNvSpPr/>
              <p:nvPr/>
            </p:nvSpPr>
            <p:spPr bwMode="auto">
              <a:xfrm>
                <a:off x="9667075" y="312975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0" name="Oval 627">
                <a:extLst>
                  <a:ext uri="{FF2B5EF4-FFF2-40B4-BE49-F238E27FC236}">
                    <a16:creationId xmlns:a16="http://schemas.microsoft.com/office/drawing/2014/main" id="{06250988-A782-7345-9D9C-6AFD0E9CEBB9}"/>
                  </a:ext>
                </a:extLst>
              </p:cNvPr>
              <p:cNvSpPr/>
              <p:nvPr/>
            </p:nvSpPr>
            <p:spPr bwMode="auto">
              <a:xfrm>
                <a:off x="9636119" y="310832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1" name="Oval 628">
                <a:extLst>
                  <a:ext uri="{FF2B5EF4-FFF2-40B4-BE49-F238E27FC236}">
                    <a16:creationId xmlns:a16="http://schemas.microsoft.com/office/drawing/2014/main" id="{C9C987CB-5F1D-DA42-8600-8EF5AC76611A}"/>
                  </a:ext>
                </a:extLst>
              </p:cNvPr>
              <p:cNvSpPr/>
              <p:nvPr/>
            </p:nvSpPr>
            <p:spPr bwMode="auto">
              <a:xfrm>
                <a:off x="9514675" y="30892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2" name="Oval 629">
                <a:extLst>
                  <a:ext uri="{FF2B5EF4-FFF2-40B4-BE49-F238E27FC236}">
                    <a16:creationId xmlns:a16="http://schemas.microsoft.com/office/drawing/2014/main" id="{18DFEC1A-4234-6A47-99AF-EA03558CE334}"/>
                  </a:ext>
                </a:extLst>
              </p:cNvPr>
              <p:cNvSpPr/>
              <p:nvPr/>
            </p:nvSpPr>
            <p:spPr bwMode="auto">
              <a:xfrm>
                <a:off x="9478956" y="306308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3" name="Oval 630">
                <a:extLst>
                  <a:ext uri="{FF2B5EF4-FFF2-40B4-BE49-F238E27FC236}">
                    <a16:creationId xmlns:a16="http://schemas.microsoft.com/office/drawing/2014/main" id="{265A3723-7144-2D45-B914-CD82C7259605}"/>
                  </a:ext>
                </a:extLst>
              </p:cNvPr>
              <p:cNvSpPr/>
              <p:nvPr/>
            </p:nvSpPr>
            <p:spPr bwMode="auto">
              <a:xfrm>
                <a:off x="9424187" y="306546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4" name="Oval 631">
                <a:extLst>
                  <a:ext uri="{FF2B5EF4-FFF2-40B4-BE49-F238E27FC236}">
                    <a16:creationId xmlns:a16="http://schemas.microsoft.com/office/drawing/2014/main" id="{20A9A244-2861-EF48-A56A-7EAB0CA297FE}"/>
                  </a:ext>
                </a:extLst>
              </p:cNvPr>
              <p:cNvSpPr/>
              <p:nvPr/>
            </p:nvSpPr>
            <p:spPr bwMode="auto">
              <a:xfrm>
                <a:off x="9393231" y="300831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5" name="Oval 632">
                <a:extLst>
                  <a:ext uri="{FF2B5EF4-FFF2-40B4-BE49-F238E27FC236}">
                    <a16:creationId xmlns:a16="http://schemas.microsoft.com/office/drawing/2014/main" id="{CAC3094C-47A7-B244-92A2-9880DD8EDCCE}"/>
                  </a:ext>
                </a:extLst>
              </p:cNvPr>
              <p:cNvSpPr/>
              <p:nvPr/>
            </p:nvSpPr>
            <p:spPr bwMode="auto">
              <a:xfrm>
                <a:off x="9393231" y="304641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6" name="Oval 633">
                <a:extLst>
                  <a:ext uri="{FF2B5EF4-FFF2-40B4-BE49-F238E27FC236}">
                    <a16:creationId xmlns:a16="http://schemas.microsoft.com/office/drawing/2014/main" id="{C424CCD5-2839-D948-8547-F519F36BDCCC}"/>
                  </a:ext>
                </a:extLst>
              </p:cNvPr>
              <p:cNvSpPr/>
              <p:nvPr/>
            </p:nvSpPr>
            <p:spPr bwMode="auto">
              <a:xfrm>
                <a:off x="9393231" y="308451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7" name="Oval 634">
                <a:extLst>
                  <a:ext uri="{FF2B5EF4-FFF2-40B4-BE49-F238E27FC236}">
                    <a16:creationId xmlns:a16="http://schemas.microsoft.com/office/drawing/2014/main" id="{DECFFD17-7843-1442-98A7-BEB05FAFF77A}"/>
                  </a:ext>
                </a:extLst>
              </p:cNvPr>
              <p:cNvSpPr/>
              <p:nvPr/>
            </p:nvSpPr>
            <p:spPr bwMode="auto">
              <a:xfrm>
                <a:off x="9352750" y="303926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8" name="Oval 635">
                <a:extLst>
                  <a:ext uri="{FF2B5EF4-FFF2-40B4-BE49-F238E27FC236}">
                    <a16:creationId xmlns:a16="http://schemas.microsoft.com/office/drawing/2014/main" id="{82277B3C-1727-F94B-81A6-93D700B12682}"/>
                  </a:ext>
                </a:extLst>
              </p:cNvPr>
              <p:cNvSpPr/>
              <p:nvPr/>
            </p:nvSpPr>
            <p:spPr bwMode="auto">
              <a:xfrm>
                <a:off x="9359893" y="297497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9" name="Oval 636">
                <a:extLst>
                  <a:ext uri="{FF2B5EF4-FFF2-40B4-BE49-F238E27FC236}">
                    <a16:creationId xmlns:a16="http://schemas.microsoft.com/office/drawing/2014/main" id="{4FD0FAB3-8949-6546-9782-A0B807BE8913}"/>
                  </a:ext>
                </a:extLst>
              </p:cNvPr>
              <p:cNvSpPr/>
              <p:nvPr/>
            </p:nvSpPr>
            <p:spPr bwMode="auto">
              <a:xfrm>
                <a:off x="9333700" y="308927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10" name="Oval 637">
                <a:extLst>
                  <a:ext uri="{FF2B5EF4-FFF2-40B4-BE49-F238E27FC236}">
                    <a16:creationId xmlns:a16="http://schemas.microsoft.com/office/drawing/2014/main" id="{46703422-612B-054D-BF58-FF78613D2125}"/>
                  </a:ext>
                </a:extLst>
              </p:cNvPr>
              <p:cNvSpPr/>
              <p:nvPr/>
            </p:nvSpPr>
            <p:spPr bwMode="auto">
              <a:xfrm>
                <a:off x="9336081" y="312737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11" name="Oval 638">
                <a:extLst>
                  <a:ext uri="{FF2B5EF4-FFF2-40B4-BE49-F238E27FC236}">
                    <a16:creationId xmlns:a16="http://schemas.microsoft.com/office/drawing/2014/main" id="{C6B7EBC6-8930-074E-84CF-A7E581CC1C50}"/>
                  </a:ext>
                </a:extLst>
              </p:cNvPr>
              <p:cNvSpPr/>
              <p:nvPr/>
            </p:nvSpPr>
            <p:spPr bwMode="auto">
              <a:xfrm>
                <a:off x="9355131" y="315356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12" name="Oval 639">
                <a:extLst>
                  <a:ext uri="{FF2B5EF4-FFF2-40B4-BE49-F238E27FC236}">
                    <a16:creationId xmlns:a16="http://schemas.microsoft.com/office/drawing/2014/main" id="{A427A868-72EE-3940-9442-12010F1554D9}"/>
                  </a:ext>
                </a:extLst>
              </p:cNvPr>
              <p:cNvSpPr/>
              <p:nvPr/>
            </p:nvSpPr>
            <p:spPr bwMode="auto">
              <a:xfrm>
                <a:off x="9221781" y="317499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13" name="Oval 640">
                <a:extLst>
                  <a:ext uri="{FF2B5EF4-FFF2-40B4-BE49-F238E27FC236}">
                    <a16:creationId xmlns:a16="http://schemas.microsoft.com/office/drawing/2014/main" id="{BB747DA2-6DC1-6241-A3FF-3C7CA862417C}"/>
                  </a:ext>
                </a:extLst>
              </p:cNvPr>
              <p:cNvSpPr/>
              <p:nvPr/>
            </p:nvSpPr>
            <p:spPr bwMode="auto">
              <a:xfrm>
                <a:off x="9207493" y="312737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14" name="Oval 641">
                <a:extLst>
                  <a:ext uri="{FF2B5EF4-FFF2-40B4-BE49-F238E27FC236}">
                    <a16:creationId xmlns:a16="http://schemas.microsoft.com/office/drawing/2014/main" id="{CC50C7C3-75C4-0949-AC30-A4383331360B}"/>
                  </a:ext>
                </a:extLst>
              </p:cNvPr>
              <p:cNvSpPr/>
              <p:nvPr/>
            </p:nvSpPr>
            <p:spPr bwMode="auto">
              <a:xfrm>
                <a:off x="9257500" y="312499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15" name="Oval 642">
                <a:extLst>
                  <a:ext uri="{FF2B5EF4-FFF2-40B4-BE49-F238E27FC236}">
                    <a16:creationId xmlns:a16="http://schemas.microsoft.com/office/drawing/2014/main" id="{381F7DB2-808E-A849-A240-2E1787600066}"/>
                  </a:ext>
                </a:extLst>
              </p:cNvPr>
              <p:cNvSpPr/>
              <p:nvPr/>
            </p:nvSpPr>
            <p:spPr bwMode="auto">
              <a:xfrm>
                <a:off x="9259881" y="316309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16" name="Oval 643">
                <a:extLst>
                  <a:ext uri="{FF2B5EF4-FFF2-40B4-BE49-F238E27FC236}">
                    <a16:creationId xmlns:a16="http://schemas.microsoft.com/office/drawing/2014/main" id="{ED23922E-D690-FC47-9046-1F5C44019819}"/>
                  </a:ext>
                </a:extLst>
              </p:cNvPr>
              <p:cNvSpPr/>
              <p:nvPr/>
            </p:nvSpPr>
            <p:spPr bwMode="auto">
              <a:xfrm>
                <a:off x="9262262" y="306546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17" name="Oval 644">
                <a:extLst>
                  <a:ext uri="{FF2B5EF4-FFF2-40B4-BE49-F238E27FC236}">
                    <a16:creationId xmlns:a16="http://schemas.microsoft.com/office/drawing/2014/main" id="{803ABA25-32A8-A74A-89A0-87F5A3F7E7B7}"/>
                  </a:ext>
                </a:extLst>
              </p:cNvPr>
              <p:cNvSpPr/>
              <p:nvPr/>
            </p:nvSpPr>
            <p:spPr bwMode="auto">
              <a:xfrm>
                <a:off x="9090812" y="327263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18" name="Oval 645">
                <a:extLst>
                  <a:ext uri="{FF2B5EF4-FFF2-40B4-BE49-F238E27FC236}">
                    <a16:creationId xmlns:a16="http://schemas.microsoft.com/office/drawing/2014/main" id="{8D3FE0ED-B554-4349-8360-8260C93DF23B}"/>
                  </a:ext>
                </a:extLst>
              </p:cNvPr>
              <p:cNvSpPr/>
              <p:nvPr/>
            </p:nvSpPr>
            <p:spPr bwMode="auto">
              <a:xfrm>
                <a:off x="9100337" y="324643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19" name="Oval 646">
                <a:extLst>
                  <a:ext uri="{FF2B5EF4-FFF2-40B4-BE49-F238E27FC236}">
                    <a16:creationId xmlns:a16="http://schemas.microsoft.com/office/drawing/2014/main" id="{E0B3BAC8-C9FC-954D-933A-588DC671C715}"/>
                  </a:ext>
                </a:extLst>
              </p:cNvPr>
              <p:cNvSpPr/>
              <p:nvPr/>
            </p:nvSpPr>
            <p:spPr bwMode="auto">
              <a:xfrm>
                <a:off x="9095575" y="319881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20" name="Oval 647">
                <a:extLst>
                  <a:ext uri="{FF2B5EF4-FFF2-40B4-BE49-F238E27FC236}">
                    <a16:creationId xmlns:a16="http://schemas.microsoft.com/office/drawing/2014/main" id="{E9499A17-BA37-0C4A-840B-2E46D892488F}"/>
                  </a:ext>
                </a:extLst>
              </p:cNvPr>
              <p:cNvSpPr/>
              <p:nvPr/>
            </p:nvSpPr>
            <p:spPr bwMode="auto">
              <a:xfrm>
                <a:off x="9117006" y="317976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21" name="Oval 648">
                <a:extLst>
                  <a:ext uri="{FF2B5EF4-FFF2-40B4-BE49-F238E27FC236}">
                    <a16:creationId xmlns:a16="http://schemas.microsoft.com/office/drawing/2014/main" id="{C96F7BCD-1F44-2545-9640-F117F85D80F9}"/>
                  </a:ext>
                </a:extLst>
              </p:cNvPr>
              <p:cNvSpPr/>
              <p:nvPr/>
            </p:nvSpPr>
            <p:spPr bwMode="auto">
              <a:xfrm>
                <a:off x="9145581" y="31940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22" name="Oval 649">
                <a:extLst>
                  <a:ext uri="{FF2B5EF4-FFF2-40B4-BE49-F238E27FC236}">
                    <a16:creationId xmlns:a16="http://schemas.microsoft.com/office/drawing/2014/main" id="{11496CC8-FAFF-154A-B290-2F2642E0A291}"/>
                  </a:ext>
                </a:extLst>
              </p:cNvPr>
              <p:cNvSpPr/>
              <p:nvPr/>
            </p:nvSpPr>
            <p:spPr bwMode="auto">
              <a:xfrm>
                <a:off x="9143200" y="322500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23" name="Oval 650">
                <a:extLst>
                  <a:ext uri="{FF2B5EF4-FFF2-40B4-BE49-F238E27FC236}">
                    <a16:creationId xmlns:a16="http://schemas.microsoft.com/office/drawing/2014/main" id="{3FDEEAA7-545E-F043-8DBE-23D8E1A38052}"/>
                  </a:ext>
                </a:extLst>
              </p:cNvPr>
              <p:cNvSpPr/>
              <p:nvPr/>
            </p:nvSpPr>
            <p:spPr bwMode="auto">
              <a:xfrm>
                <a:off x="9143200" y="326072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24" name="Oval 651">
                <a:extLst>
                  <a:ext uri="{FF2B5EF4-FFF2-40B4-BE49-F238E27FC236}">
                    <a16:creationId xmlns:a16="http://schemas.microsoft.com/office/drawing/2014/main" id="{1D7160BE-FEE5-5E40-8533-7B5499EF0DB4}"/>
                  </a:ext>
                </a:extLst>
              </p:cNvPr>
              <p:cNvSpPr/>
              <p:nvPr/>
            </p:nvSpPr>
            <p:spPr bwMode="auto">
              <a:xfrm>
                <a:off x="9117006" y="321548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25" name="Oval 652">
                <a:extLst>
                  <a:ext uri="{FF2B5EF4-FFF2-40B4-BE49-F238E27FC236}">
                    <a16:creationId xmlns:a16="http://schemas.microsoft.com/office/drawing/2014/main" id="{3630B52B-3BAC-C54E-AB30-624B7A0544D3}"/>
                  </a:ext>
                </a:extLst>
              </p:cNvPr>
              <p:cNvSpPr/>
              <p:nvPr/>
            </p:nvSpPr>
            <p:spPr bwMode="auto">
              <a:xfrm>
                <a:off x="8981275" y="321309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26" name="Oval 653">
                <a:extLst>
                  <a:ext uri="{FF2B5EF4-FFF2-40B4-BE49-F238E27FC236}">
                    <a16:creationId xmlns:a16="http://schemas.microsoft.com/office/drawing/2014/main" id="{A1AFB9B1-2070-3F48-A8BF-DC1C21B54DBD}"/>
                  </a:ext>
                </a:extLst>
              </p:cNvPr>
              <p:cNvSpPr/>
              <p:nvPr/>
            </p:nvSpPr>
            <p:spPr bwMode="auto">
              <a:xfrm>
                <a:off x="8955081" y="319643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27" name="Oval 654">
                <a:extLst>
                  <a:ext uri="{FF2B5EF4-FFF2-40B4-BE49-F238E27FC236}">
                    <a16:creationId xmlns:a16="http://schemas.microsoft.com/office/drawing/2014/main" id="{264F3353-7E44-6442-99ED-1201961C6FD2}"/>
                  </a:ext>
                </a:extLst>
              </p:cNvPr>
              <p:cNvSpPr/>
              <p:nvPr/>
            </p:nvSpPr>
            <p:spPr bwMode="auto">
              <a:xfrm>
                <a:off x="8955081" y="317738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28" name="Oval 655">
                <a:extLst>
                  <a:ext uri="{FF2B5EF4-FFF2-40B4-BE49-F238E27FC236}">
                    <a16:creationId xmlns:a16="http://schemas.microsoft.com/office/drawing/2014/main" id="{42CD08C7-2A94-734F-A36F-8E867A7331D3}"/>
                  </a:ext>
                </a:extLst>
              </p:cNvPr>
              <p:cNvSpPr/>
              <p:nvPr/>
            </p:nvSpPr>
            <p:spPr bwMode="auto">
              <a:xfrm>
                <a:off x="8993181" y="317976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29" name="Oval 656">
                <a:extLst>
                  <a:ext uri="{FF2B5EF4-FFF2-40B4-BE49-F238E27FC236}">
                    <a16:creationId xmlns:a16="http://schemas.microsoft.com/office/drawing/2014/main" id="{30113214-2BAD-B14C-BB75-CCB18BD49493}"/>
                  </a:ext>
                </a:extLst>
              </p:cNvPr>
              <p:cNvSpPr/>
              <p:nvPr/>
            </p:nvSpPr>
            <p:spPr bwMode="auto">
              <a:xfrm>
                <a:off x="8990800" y="311546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30" name="Oval 657">
                <a:extLst>
                  <a:ext uri="{FF2B5EF4-FFF2-40B4-BE49-F238E27FC236}">
                    <a16:creationId xmlns:a16="http://schemas.microsoft.com/office/drawing/2014/main" id="{5653DA65-4B76-294F-8145-ADDB756F746C}"/>
                  </a:ext>
                </a:extLst>
              </p:cNvPr>
              <p:cNvSpPr/>
              <p:nvPr/>
            </p:nvSpPr>
            <p:spPr bwMode="auto">
              <a:xfrm>
                <a:off x="8924125" y="313928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31" name="Oval 658">
                <a:extLst>
                  <a:ext uri="{FF2B5EF4-FFF2-40B4-BE49-F238E27FC236}">
                    <a16:creationId xmlns:a16="http://schemas.microsoft.com/office/drawing/2014/main" id="{BA241BD1-70CE-0C42-A5AD-C760877B87EC}"/>
                  </a:ext>
                </a:extLst>
              </p:cNvPr>
              <p:cNvSpPr/>
              <p:nvPr/>
            </p:nvSpPr>
            <p:spPr bwMode="auto">
              <a:xfrm>
                <a:off x="8914600" y="312023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32" name="Oval 659">
                <a:extLst>
                  <a:ext uri="{FF2B5EF4-FFF2-40B4-BE49-F238E27FC236}">
                    <a16:creationId xmlns:a16="http://schemas.microsoft.com/office/drawing/2014/main" id="{2206384B-F490-8B42-A4A3-6CACC491E1BD}"/>
                  </a:ext>
                </a:extLst>
              </p:cNvPr>
              <p:cNvSpPr/>
              <p:nvPr/>
            </p:nvSpPr>
            <p:spPr bwMode="auto">
              <a:xfrm>
                <a:off x="8874119" y="30797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33" name="Oval 660">
                <a:extLst>
                  <a:ext uri="{FF2B5EF4-FFF2-40B4-BE49-F238E27FC236}">
                    <a16:creationId xmlns:a16="http://schemas.microsoft.com/office/drawing/2014/main" id="{4EF2E693-2C7A-734C-9855-0C3E28089A3D}"/>
                  </a:ext>
                </a:extLst>
              </p:cNvPr>
              <p:cNvSpPr/>
              <p:nvPr/>
            </p:nvSpPr>
            <p:spPr bwMode="auto">
              <a:xfrm>
                <a:off x="8969369" y="300593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34" name="Oval 661">
                <a:extLst>
                  <a:ext uri="{FF2B5EF4-FFF2-40B4-BE49-F238E27FC236}">
                    <a16:creationId xmlns:a16="http://schemas.microsoft.com/office/drawing/2014/main" id="{65E01669-70C5-184C-9A48-8F95E6B231B8}"/>
                  </a:ext>
                </a:extLst>
              </p:cNvPr>
              <p:cNvSpPr/>
              <p:nvPr/>
            </p:nvSpPr>
            <p:spPr bwMode="auto">
              <a:xfrm>
                <a:off x="8943175" y="284400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35" name="Oval 662">
                <a:extLst>
                  <a:ext uri="{FF2B5EF4-FFF2-40B4-BE49-F238E27FC236}">
                    <a16:creationId xmlns:a16="http://schemas.microsoft.com/office/drawing/2014/main" id="{DD858D71-0DA4-974D-945C-27BE9C185B1E}"/>
                  </a:ext>
                </a:extLst>
              </p:cNvPr>
              <p:cNvSpPr/>
              <p:nvPr/>
            </p:nvSpPr>
            <p:spPr bwMode="auto">
              <a:xfrm>
                <a:off x="9050331" y="292496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36" name="Oval 663">
                <a:extLst>
                  <a:ext uri="{FF2B5EF4-FFF2-40B4-BE49-F238E27FC236}">
                    <a16:creationId xmlns:a16="http://schemas.microsoft.com/office/drawing/2014/main" id="{3107A724-373A-0A48-8774-6B7FA2AFB372}"/>
                  </a:ext>
                </a:extLst>
              </p:cNvPr>
              <p:cNvSpPr/>
              <p:nvPr/>
            </p:nvSpPr>
            <p:spPr bwMode="auto">
              <a:xfrm>
                <a:off x="9033663" y="300116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37" name="Oval 664">
                <a:extLst>
                  <a:ext uri="{FF2B5EF4-FFF2-40B4-BE49-F238E27FC236}">
                    <a16:creationId xmlns:a16="http://schemas.microsoft.com/office/drawing/2014/main" id="{83CAE181-B46C-0941-A644-83892AF44EEB}"/>
                  </a:ext>
                </a:extLst>
              </p:cNvPr>
              <p:cNvSpPr/>
              <p:nvPr/>
            </p:nvSpPr>
            <p:spPr bwMode="auto">
              <a:xfrm>
                <a:off x="8947938" y="26606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38" name="Oval 665">
                <a:extLst>
                  <a:ext uri="{FF2B5EF4-FFF2-40B4-BE49-F238E27FC236}">
                    <a16:creationId xmlns:a16="http://schemas.microsoft.com/office/drawing/2014/main" id="{CE7F5792-444B-9D41-87E9-BA8F57CF4087}"/>
                  </a:ext>
                </a:extLst>
              </p:cNvPr>
              <p:cNvSpPr/>
              <p:nvPr/>
            </p:nvSpPr>
            <p:spPr bwMode="auto">
              <a:xfrm>
                <a:off x="9062238" y="309403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39" name="Oval 666">
                <a:extLst>
                  <a:ext uri="{FF2B5EF4-FFF2-40B4-BE49-F238E27FC236}">
                    <a16:creationId xmlns:a16="http://schemas.microsoft.com/office/drawing/2014/main" id="{24C92B28-F0F8-1D45-86D5-435206FB5E09}"/>
                  </a:ext>
                </a:extLst>
              </p:cNvPr>
              <p:cNvSpPr/>
              <p:nvPr/>
            </p:nvSpPr>
            <p:spPr bwMode="auto">
              <a:xfrm>
                <a:off x="9083669" y="313451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40" name="Oval 667">
                <a:extLst>
                  <a:ext uri="{FF2B5EF4-FFF2-40B4-BE49-F238E27FC236}">
                    <a16:creationId xmlns:a16="http://schemas.microsoft.com/office/drawing/2014/main" id="{7A0C3796-C177-E042-BE84-815C5984ABA4}"/>
                  </a:ext>
                </a:extLst>
              </p:cNvPr>
              <p:cNvSpPr/>
              <p:nvPr/>
            </p:nvSpPr>
            <p:spPr bwMode="auto">
              <a:xfrm>
                <a:off x="9100337" y="309641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41" name="Oval 668">
                <a:extLst>
                  <a:ext uri="{FF2B5EF4-FFF2-40B4-BE49-F238E27FC236}">
                    <a16:creationId xmlns:a16="http://schemas.microsoft.com/office/drawing/2014/main" id="{D1DDAA7B-0749-F841-B8C9-0492BC0D1AB4}"/>
                  </a:ext>
                </a:extLst>
              </p:cNvPr>
              <p:cNvSpPr/>
              <p:nvPr/>
            </p:nvSpPr>
            <p:spPr bwMode="auto">
              <a:xfrm>
                <a:off x="9150344" y="30868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42" name="Oval 669">
                <a:extLst>
                  <a:ext uri="{FF2B5EF4-FFF2-40B4-BE49-F238E27FC236}">
                    <a16:creationId xmlns:a16="http://schemas.microsoft.com/office/drawing/2014/main" id="{E085D57E-591A-1348-8821-BAE040B2098D}"/>
                  </a:ext>
                </a:extLst>
              </p:cNvPr>
              <p:cNvSpPr/>
              <p:nvPr/>
            </p:nvSpPr>
            <p:spPr bwMode="auto">
              <a:xfrm>
                <a:off x="9193207" y="307498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43" name="Oval 670">
                <a:extLst>
                  <a:ext uri="{FF2B5EF4-FFF2-40B4-BE49-F238E27FC236}">
                    <a16:creationId xmlns:a16="http://schemas.microsoft.com/office/drawing/2014/main" id="{D6DC6C1D-8145-934F-826F-FD3DD9207049}"/>
                  </a:ext>
                </a:extLst>
              </p:cNvPr>
              <p:cNvSpPr/>
              <p:nvPr/>
            </p:nvSpPr>
            <p:spPr bwMode="auto">
              <a:xfrm>
                <a:off x="9157488" y="305355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44" name="Oval 671">
                <a:extLst>
                  <a:ext uri="{FF2B5EF4-FFF2-40B4-BE49-F238E27FC236}">
                    <a16:creationId xmlns:a16="http://schemas.microsoft.com/office/drawing/2014/main" id="{C89E64F6-13C9-FE4E-B018-F8D5AA476062}"/>
                  </a:ext>
                </a:extLst>
              </p:cNvPr>
              <p:cNvSpPr/>
              <p:nvPr/>
            </p:nvSpPr>
            <p:spPr bwMode="auto">
              <a:xfrm>
                <a:off x="9167013" y="30106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45" name="Oval 672">
                <a:extLst>
                  <a:ext uri="{FF2B5EF4-FFF2-40B4-BE49-F238E27FC236}">
                    <a16:creationId xmlns:a16="http://schemas.microsoft.com/office/drawing/2014/main" id="{60A86724-2FDB-DE41-AC0E-67DE69753E87}"/>
                  </a:ext>
                </a:extLst>
              </p:cNvPr>
              <p:cNvSpPr/>
              <p:nvPr/>
            </p:nvSpPr>
            <p:spPr bwMode="auto">
              <a:xfrm>
                <a:off x="9197969" y="295830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46" name="Oval 673">
                <a:extLst>
                  <a:ext uri="{FF2B5EF4-FFF2-40B4-BE49-F238E27FC236}">
                    <a16:creationId xmlns:a16="http://schemas.microsoft.com/office/drawing/2014/main" id="{D02A4954-F8AF-1442-A298-48A3C7E6A788}"/>
                  </a:ext>
                </a:extLst>
              </p:cNvPr>
              <p:cNvSpPr/>
              <p:nvPr/>
            </p:nvSpPr>
            <p:spPr bwMode="auto">
              <a:xfrm>
                <a:off x="9159869" y="291544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47" name="Oval 674">
                <a:extLst>
                  <a:ext uri="{FF2B5EF4-FFF2-40B4-BE49-F238E27FC236}">
                    <a16:creationId xmlns:a16="http://schemas.microsoft.com/office/drawing/2014/main" id="{A130A031-8923-F643-A245-F4DA7C6C6F78}"/>
                  </a:ext>
                </a:extLst>
              </p:cNvPr>
              <p:cNvSpPr/>
              <p:nvPr/>
            </p:nvSpPr>
            <p:spPr bwMode="auto">
              <a:xfrm>
                <a:off x="9143200" y="29463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48" name="Oval 675">
                <a:extLst>
                  <a:ext uri="{FF2B5EF4-FFF2-40B4-BE49-F238E27FC236}">
                    <a16:creationId xmlns:a16="http://schemas.microsoft.com/office/drawing/2014/main" id="{571B43D0-13F4-9E40-8B2A-7D52FD7898CD}"/>
                  </a:ext>
                </a:extLst>
              </p:cNvPr>
              <p:cNvSpPr/>
              <p:nvPr/>
            </p:nvSpPr>
            <p:spPr bwMode="auto">
              <a:xfrm>
                <a:off x="9176538" y="292973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49" name="Oval 676">
                <a:extLst>
                  <a:ext uri="{FF2B5EF4-FFF2-40B4-BE49-F238E27FC236}">
                    <a16:creationId xmlns:a16="http://schemas.microsoft.com/office/drawing/2014/main" id="{02B59BEC-0E47-AC48-97A6-9EEFB3444406}"/>
                  </a:ext>
                </a:extLst>
              </p:cNvPr>
              <p:cNvSpPr/>
              <p:nvPr/>
            </p:nvSpPr>
            <p:spPr bwMode="auto">
              <a:xfrm>
                <a:off x="9264644" y="29749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50" name="Oval 677">
                <a:extLst>
                  <a:ext uri="{FF2B5EF4-FFF2-40B4-BE49-F238E27FC236}">
                    <a16:creationId xmlns:a16="http://schemas.microsoft.com/office/drawing/2014/main" id="{32F9588E-9563-824C-93CC-5EEAF2C69B32}"/>
                  </a:ext>
                </a:extLst>
              </p:cNvPr>
              <p:cNvSpPr/>
              <p:nvPr/>
            </p:nvSpPr>
            <p:spPr bwMode="auto">
              <a:xfrm>
                <a:off x="9290838" y="30035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51" name="Oval 678">
                <a:extLst>
                  <a:ext uri="{FF2B5EF4-FFF2-40B4-BE49-F238E27FC236}">
                    <a16:creationId xmlns:a16="http://schemas.microsoft.com/office/drawing/2014/main" id="{709AA67F-8FBD-B84F-B2D9-D4A8016E092B}"/>
                  </a:ext>
                </a:extLst>
              </p:cNvPr>
              <p:cNvSpPr/>
              <p:nvPr/>
            </p:nvSpPr>
            <p:spPr bwMode="auto">
              <a:xfrm>
                <a:off x="9309888" y="29273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52" name="Oval 679">
                <a:extLst>
                  <a:ext uri="{FF2B5EF4-FFF2-40B4-BE49-F238E27FC236}">
                    <a16:creationId xmlns:a16="http://schemas.microsoft.com/office/drawing/2014/main" id="{FF6528FF-83CD-6141-9F7E-DFC7B8383F8F}"/>
                  </a:ext>
                </a:extLst>
              </p:cNvPr>
              <p:cNvSpPr/>
              <p:nvPr/>
            </p:nvSpPr>
            <p:spPr bwMode="auto">
              <a:xfrm>
                <a:off x="9338463" y="286781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53" name="Oval 680">
                <a:extLst>
                  <a:ext uri="{FF2B5EF4-FFF2-40B4-BE49-F238E27FC236}">
                    <a16:creationId xmlns:a16="http://schemas.microsoft.com/office/drawing/2014/main" id="{B9CE0F00-3B23-364F-8756-48E68E131544}"/>
                  </a:ext>
                </a:extLst>
              </p:cNvPr>
              <p:cNvSpPr/>
              <p:nvPr/>
            </p:nvSpPr>
            <p:spPr bwMode="auto">
              <a:xfrm>
                <a:off x="9350369" y="284400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54" name="Oval 681">
                <a:extLst>
                  <a:ext uri="{FF2B5EF4-FFF2-40B4-BE49-F238E27FC236}">
                    <a16:creationId xmlns:a16="http://schemas.microsoft.com/office/drawing/2014/main" id="{BE1506AB-50DB-2043-8E41-1D4DA9B14046}"/>
                  </a:ext>
                </a:extLst>
              </p:cNvPr>
              <p:cNvSpPr/>
              <p:nvPr/>
            </p:nvSpPr>
            <p:spPr bwMode="auto">
              <a:xfrm>
                <a:off x="9357513" y="28225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55" name="Oval 682">
                <a:extLst>
                  <a:ext uri="{FF2B5EF4-FFF2-40B4-BE49-F238E27FC236}">
                    <a16:creationId xmlns:a16="http://schemas.microsoft.com/office/drawing/2014/main" id="{2AE51BAB-A490-BD4C-96BE-E08187F9590B}"/>
                  </a:ext>
                </a:extLst>
              </p:cNvPr>
              <p:cNvSpPr/>
              <p:nvPr/>
            </p:nvSpPr>
            <p:spPr bwMode="auto">
              <a:xfrm>
                <a:off x="9381325" y="281066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56" name="Oval 683">
                <a:extLst>
                  <a:ext uri="{FF2B5EF4-FFF2-40B4-BE49-F238E27FC236}">
                    <a16:creationId xmlns:a16="http://schemas.microsoft.com/office/drawing/2014/main" id="{C22DD4D6-2207-D849-8FDD-3BB3D3C0CBF2}"/>
                  </a:ext>
                </a:extLst>
              </p:cNvPr>
              <p:cNvSpPr/>
              <p:nvPr/>
            </p:nvSpPr>
            <p:spPr bwMode="auto">
              <a:xfrm>
                <a:off x="9400375" y="276542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57" name="Oval 684">
                <a:extLst>
                  <a:ext uri="{FF2B5EF4-FFF2-40B4-BE49-F238E27FC236}">
                    <a16:creationId xmlns:a16="http://schemas.microsoft.com/office/drawing/2014/main" id="{7A2E4D5C-E12B-9545-8CB1-8DA2CC7D5C19}"/>
                  </a:ext>
                </a:extLst>
              </p:cNvPr>
              <p:cNvSpPr/>
              <p:nvPr/>
            </p:nvSpPr>
            <p:spPr bwMode="auto">
              <a:xfrm>
                <a:off x="9400375" y="26796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58" name="Oval 685">
                <a:extLst>
                  <a:ext uri="{FF2B5EF4-FFF2-40B4-BE49-F238E27FC236}">
                    <a16:creationId xmlns:a16="http://schemas.microsoft.com/office/drawing/2014/main" id="{6A8FBD01-7BEA-C04D-AA03-619E34AAE41B}"/>
                  </a:ext>
                </a:extLst>
              </p:cNvPr>
              <p:cNvSpPr/>
              <p:nvPr/>
            </p:nvSpPr>
            <p:spPr bwMode="auto">
              <a:xfrm>
                <a:off x="9109863" y="24891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59" name="Oval 686">
                <a:extLst>
                  <a:ext uri="{FF2B5EF4-FFF2-40B4-BE49-F238E27FC236}">
                    <a16:creationId xmlns:a16="http://schemas.microsoft.com/office/drawing/2014/main" id="{19911C98-006A-FC48-8996-22B974292EE7}"/>
                  </a:ext>
                </a:extLst>
              </p:cNvPr>
              <p:cNvSpPr/>
              <p:nvPr/>
            </p:nvSpPr>
            <p:spPr bwMode="auto">
              <a:xfrm>
                <a:off x="9421806" y="234394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60" name="Oval 687">
                <a:extLst>
                  <a:ext uri="{FF2B5EF4-FFF2-40B4-BE49-F238E27FC236}">
                    <a16:creationId xmlns:a16="http://schemas.microsoft.com/office/drawing/2014/main" id="{852766EF-9F8D-7945-810C-51F9C21E0CDA}"/>
                  </a:ext>
                </a:extLst>
              </p:cNvPr>
              <p:cNvSpPr/>
              <p:nvPr/>
            </p:nvSpPr>
            <p:spPr bwMode="auto">
              <a:xfrm>
                <a:off x="9464669" y="259873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61" name="Oval 688">
                <a:extLst>
                  <a:ext uri="{FF2B5EF4-FFF2-40B4-BE49-F238E27FC236}">
                    <a16:creationId xmlns:a16="http://schemas.microsoft.com/office/drawing/2014/main" id="{A62EEFCF-52EE-9D43-A9B5-DF391243C9E9}"/>
                  </a:ext>
                </a:extLst>
              </p:cNvPr>
              <p:cNvSpPr/>
              <p:nvPr/>
            </p:nvSpPr>
            <p:spPr bwMode="auto">
              <a:xfrm>
                <a:off x="9564682" y="236061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62" name="Oval 689">
                <a:extLst>
                  <a:ext uri="{FF2B5EF4-FFF2-40B4-BE49-F238E27FC236}">
                    <a16:creationId xmlns:a16="http://schemas.microsoft.com/office/drawing/2014/main" id="{97CA2539-0037-804C-B91F-7A7514B8481F}"/>
                  </a:ext>
                </a:extLst>
              </p:cNvPr>
              <p:cNvSpPr/>
              <p:nvPr/>
            </p:nvSpPr>
            <p:spPr bwMode="auto">
              <a:xfrm>
                <a:off x="9633738" y="255111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63" name="Oval 690">
                <a:extLst>
                  <a:ext uri="{FF2B5EF4-FFF2-40B4-BE49-F238E27FC236}">
                    <a16:creationId xmlns:a16="http://schemas.microsoft.com/office/drawing/2014/main" id="{37A0E71E-0311-7947-85A8-0CF68BEB7404}"/>
                  </a:ext>
                </a:extLst>
              </p:cNvPr>
              <p:cNvSpPr/>
              <p:nvPr/>
            </p:nvSpPr>
            <p:spPr bwMode="auto">
              <a:xfrm>
                <a:off x="9614688" y="256778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64" name="Oval 691">
                <a:extLst>
                  <a:ext uri="{FF2B5EF4-FFF2-40B4-BE49-F238E27FC236}">
                    <a16:creationId xmlns:a16="http://schemas.microsoft.com/office/drawing/2014/main" id="{A83FE828-8A7B-AB44-878F-018D44E49ED9}"/>
                  </a:ext>
                </a:extLst>
              </p:cNvPr>
              <p:cNvSpPr/>
              <p:nvPr/>
            </p:nvSpPr>
            <p:spPr bwMode="auto">
              <a:xfrm>
                <a:off x="9464669" y="272970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65" name="Oval 692">
                <a:extLst>
                  <a:ext uri="{FF2B5EF4-FFF2-40B4-BE49-F238E27FC236}">
                    <a16:creationId xmlns:a16="http://schemas.microsoft.com/office/drawing/2014/main" id="{F5F71F28-5473-1642-8569-B2BBD621FE61}"/>
                  </a:ext>
                </a:extLst>
              </p:cNvPr>
              <p:cNvSpPr/>
              <p:nvPr/>
            </p:nvSpPr>
            <p:spPr bwMode="auto">
              <a:xfrm>
                <a:off x="9476575" y="27749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66" name="Oval 693">
                <a:extLst>
                  <a:ext uri="{FF2B5EF4-FFF2-40B4-BE49-F238E27FC236}">
                    <a16:creationId xmlns:a16="http://schemas.microsoft.com/office/drawing/2014/main" id="{875BB8FD-3B45-5F47-8246-83C0BA15602A}"/>
                  </a:ext>
                </a:extLst>
              </p:cNvPr>
              <p:cNvSpPr/>
              <p:nvPr/>
            </p:nvSpPr>
            <p:spPr bwMode="auto">
              <a:xfrm>
                <a:off x="9478957" y="28130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67" name="Oval 694">
                <a:extLst>
                  <a:ext uri="{FF2B5EF4-FFF2-40B4-BE49-F238E27FC236}">
                    <a16:creationId xmlns:a16="http://schemas.microsoft.com/office/drawing/2014/main" id="{FB60D08C-D9A0-3B4E-A172-B0869298E99D}"/>
                  </a:ext>
                </a:extLst>
              </p:cNvPr>
              <p:cNvSpPr/>
              <p:nvPr/>
            </p:nvSpPr>
            <p:spPr bwMode="auto">
              <a:xfrm>
                <a:off x="9462288" y="283924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68" name="Oval 695">
                <a:extLst>
                  <a:ext uri="{FF2B5EF4-FFF2-40B4-BE49-F238E27FC236}">
                    <a16:creationId xmlns:a16="http://schemas.microsoft.com/office/drawing/2014/main" id="{783CB210-602C-2640-94FF-BA3913CD021D}"/>
                  </a:ext>
                </a:extLst>
              </p:cNvPr>
              <p:cNvSpPr/>
              <p:nvPr/>
            </p:nvSpPr>
            <p:spPr bwMode="auto">
              <a:xfrm>
                <a:off x="9426569" y="285353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69" name="Oval 696">
                <a:extLst>
                  <a:ext uri="{FF2B5EF4-FFF2-40B4-BE49-F238E27FC236}">
                    <a16:creationId xmlns:a16="http://schemas.microsoft.com/office/drawing/2014/main" id="{3AB41B32-5043-E643-93A7-F3CD59767D61}"/>
                  </a:ext>
                </a:extLst>
              </p:cNvPr>
              <p:cNvSpPr/>
              <p:nvPr/>
            </p:nvSpPr>
            <p:spPr bwMode="auto">
              <a:xfrm>
                <a:off x="9424187" y="28892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70" name="Oval 697">
                <a:extLst>
                  <a:ext uri="{FF2B5EF4-FFF2-40B4-BE49-F238E27FC236}">
                    <a16:creationId xmlns:a16="http://schemas.microsoft.com/office/drawing/2014/main" id="{12D025D2-964D-1244-85A9-61AFB324BDDC}"/>
                  </a:ext>
                </a:extLst>
              </p:cNvPr>
              <p:cNvSpPr/>
              <p:nvPr/>
            </p:nvSpPr>
            <p:spPr bwMode="auto">
              <a:xfrm>
                <a:off x="9421806" y="293925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71" name="Oval 698">
                <a:extLst>
                  <a:ext uri="{FF2B5EF4-FFF2-40B4-BE49-F238E27FC236}">
                    <a16:creationId xmlns:a16="http://schemas.microsoft.com/office/drawing/2014/main" id="{EC8DD0DF-409C-684B-9D34-232E115411F2}"/>
                  </a:ext>
                </a:extLst>
              </p:cNvPr>
              <p:cNvSpPr/>
              <p:nvPr/>
            </p:nvSpPr>
            <p:spPr bwMode="auto">
              <a:xfrm>
                <a:off x="9471812" y="295116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72" name="Oval 699">
                <a:extLst>
                  <a:ext uri="{FF2B5EF4-FFF2-40B4-BE49-F238E27FC236}">
                    <a16:creationId xmlns:a16="http://schemas.microsoft.com/office/drawing/2014/main" id="{90F31B57-4CE0-E547-8F4F-C6156086711C}"/>
                  </a:ext>
                </a:extLst>
              </p:cNvPr>
              <p:cNvSpPr/>
              <p:nvPr/>
            </p:nvSpPr>
            <p:spPr bwMode="auto">
              <a:xfrm>
                <a:off x="9552775" y="299640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73" name="Oval 700">
                <a:extLst>
                  <a:ext uri="{FF2B5EF4-FFF2-40B4-BE49-F238E27FC236}">
                    <a16:creationId xmlns:a16="http://schemas.microsoft.com/office/drawing/2014/main" id="{564CBCAB-59A7-5648-8100-1F4FB46835AA}"/>
                  </a:ext>
                </a:extLst>
              </p:cNvPr>
              <p:cNvSpPr/>
              <p:nvPr/>
            </p:nvSpPr>
            <p:spPr bwMode="auto">
              <a:xfrm>
                <a:off x="9628975" y="301069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74" name="Oval 701">
                <a:extLst>
                  <a:ext uri="{FF2B5EF4-FFF2-40B4-BE49-F238E27FC236}">
                    <a16:creationId xmlns:a16="http://schemas.microsoft.com/office/drawing/2014/main" id="{A7B15CED-D417-E045-AB82-A52F29AACD6F}"/>
                  </a:ext>
                </a:extLst>
              </p:cNvPr>
              <p:cNvSpPr/>
              <p:nvPr/>
            </p:nvSpPr>
            <p:spPr bwMode="auto">
              <a:xfrm>
                <a:off x="9626594" y="29749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75" name="Oval 702">
                <a:extLst>
                  <a:ext uri="{FF2B5EF4-FFF2-40B4-BE49-F238E27FC236}">
                    <a16:creationId xmlns:a16="http://schemas.microsoft.com/office/drawing/2014/main" id="{B8AF84CF-BC18-6D43-AAB3-AFEAD576B7CE}"/>
                  </a:ext>
                </a:extLst>
              </p:cNvPr>
              <p:cNvSpPr/>
              <p:nvPr/>
            </p:nvSpPr>
            <p:spPr bwMode="auto">
              <a:xfrm>
                <a:off x="9671838" y="29368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76" name="Oval 703">
                <a:extLst>
                  <a:ext uri="{FF2B5EF4-FFF2-40B4-BE49-F238E27FC236}">
                    <a16:creationId xmlns:a16="http://schemas.microsoft.com/office/drawing/2014/main" id="{4EF12F0D-145E-0749-84CE-1B1EF3BD2F50}"/>
                  </a:ext>
                </a:extLst>
              </p:cNvPr>
              <p:cNvSpPr/>
              <p:nvPr/>
            </p:nvSpPr>
            <p:spPr bwMode="auto">
              <a:xfrm>
                <a:off x="9676600" y="296783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77" name="Oval 704">
                <a:extLst>
                  <a:ext uri="{FF2B5EF4-FFF2-40B4-BE49-F238E27FC236}">
                    <a16:creationId xmlns:a16="http://schemas.microsoft.com/office/drawing/2014/main" id="{D3A70EBC-97B7-B74D-9A6B-5B9AF8B76301}"/>
                  </a:ext>
                </a:extLst>
              </p:cNvPr>
              <p:cNvSpPr/>
              <p:nvPr/>
            </p:nvSpPr>
            <p:spPr bwMode="auto">
              <a:xfrm>
                <a:off x="9714700" y="293925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78" name="Oval 705">
                <a:extLst>
                  <a:ext uri="{FF2B5EF4-FFF2-40B4-BE49-F238E27FC236}">
                    <a16:creationId xmlns:a16="http://schemas.microsoft.com/office/drawing/2014/main" id="{5C3CAF6C-4E8A-4644-92AF-54D457D3EE50}"/>
                  </a:ext>
                </a:extLst>
              </p:cNvPr>
              <p:cNvSpPr/>
              <p:nvPr/>
            </p:nvSpPr>
            <p:spPr bwMode="auto">
              <a:xfrm>
                <a:off x="9721844" y="29844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79" name="Oval 706">
                <a:extLst>
                  <a:ext uri="{FF2B5EF4-FFF2-40B4-BE49-F238E27FC236}">
                    <a16:creationId xmlns:a16="http://schemas.microsoft.com/office/drawing/2014/main" id="{D73C3405-5C46-604D-AE15-3563B5913026}"/>
                  </a:ext>
                </a:extLst>
              </p:cNvPr>
              <p:cNvSpPr/>
              <p:nvPr/>
            </p:nvSpPr>
            <p:spPr bwMode="auto">
              <a:xfrm>
                <a:off x="9824238" y="295116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80" name="Oval 707">
                <a:extLst>
                  <a:ext uri="{FF2B5EF4-FFF2-40B4-BE49-F238E27FC236}">
                    <a16:creationId xmlns:a16="http://schemas.microsoft.com/office/drawing/2014/main" id="{CC07E594-CC1D-9243-B7B6-7751D05F589C}"/>
                  </a:ext>
                </a:extLst>
              </p:cNvPr>
              <p:cNvSpPr/>
              <p:nvPr/>
            </p:nvSpPr>
            <p:spPr bwMode="auto">
              <a:xfrm>
                <a:off x="9838525" y="29368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81" name="Oval 708">
                <a:extLst>
                  <a:ext uri="{FF2B5EF4-FFF2-40B4-BE49-F238E27FC236}">
                    <a16:creationId xmlns:a16="http://schemas.microsoft.com/office/drawing/2014/main" id="{540CF85E-0427-D449-AFED-6BD07FC70690}"/>
                  </a:ext>
                </a:extLst>
              </p:cNvPr>
              <p:cNvSpPr/>
              <p:nvPr/>
            </p:nvSpPr>
            <p:spPr bwMode="auto">
              <a:xfrm>
                <a:off x="9929013" y="295830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82" name="Oval 709">
                <a:extLst>
                  <a:ext uri="{FF2B5EF4-FFF2-40B4-BE49-F238E27FC236}">
                    <a16:creationId xmlns:a16="http://schemas.microsoft.com/office/drawing/2014/main" id="{8D8017FC-DB58-5C41-8097-CC4EAE03A1A9}"/>
                  </a:ext>
                </a:extLst>
              </p:cNvPr>
              <p:cNvSpPr/>
              <p:nvPr/>
            </p:nvSpPr>
            <p:spPr bwMode="auto">
              <a:xfrm>
                <a:off x="9995688" y="301069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83" name="Oval 710">
                <a:extLst>
                  <a:ext uri="{FF2B5EF4-FFF2-40B4-BE49-F238E27FC236}">
                    <a16:creationId xmlns:a16="http://schemas.microsoft.com/office/drawing/2014/main" id="{D964581C-EF5E-B146-9473-405C7AECEA17}"/>
                  </a:ext>
                </a:extLst>
              </p:cNvPr>
              <p:cNvSpPr/>
              <p:nvPr/>
            </p:nvSpPr>
            <p:spPr bwMode="auto">
              <a:xfrm>
                <a:off x="10038550" y="299402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84" name="Oval 711">
                <a:extLst>
                  <a:ext uri="{FF2B5EF4-FFF2-40B4-BE49-F238E27FC236}">
                    <a16:creationId xmlns:a16="http://schemas.microsoft.com/office/drawing/2014/main" id="{6678C0CB-7E44-5048-901E-4F2797ABF4D5}"/>
                  </a:ext>
                </a:extLst>
              </p:cNvPr>
              <p:cNvSpPr/>
              <p:nvPr/>
            </p:nvSpPr>
            <p:spPr bwMode="auto">
              <a:xfrm>
                <a:off x="10140943" y="292020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85" name="Oval 712">
                <a:extLst>
                  <a:ext uri="{FF2B5EF4-FFF2-40B4-BE49-F238E27FC236}">
                    <a16:creationId xmlns:a16="http://schemas.microsoft.com/office/drawing/2014/main" id="{2B1E26AA-3DE2-F64D-A5F4-49FEB643CB55}"/>
                  </a:ext>
                </a:extLst>
              </p:cNvPr>
              <p:cNvSpPr/>
              <p:nvPr/>
            </p:nvSpPr>
            <p:spPr bwMode="auto">
              <a:xfrm>
                <a:off x="10174281" y="293687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86" name="Oval 713">
                <a:extLst>
                  <a:ext uri="{FF2B5EF4-FFF2-40B4-BE49-F238E27FC236}">
                    <a16:creationId xmlns:a16="http://schemas.microsoft.com/office/drawing/2014/main" id="{5F1AC622-2A32-BB4E-9A8E-6120E5703C1D}"/>
                  </a:ext>
                </a:extLst>
              </p:cNvPr>
              <p:cNvSpPr/>
              <p:nvPr/>
            </p:nvSpPr>
            <p:spPr bwMode="auto">
              <a:xfrm>
                <a:off x="10226669" y="297497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87" name="Oval 714">
                <a:extLst>
                  <a:ext uri="{FF2B5EF4-FFF2-40B4-BE49-F238E27FC236}">
                    <a16:creationId xmlns:a16="http://schemas.microsoft.com/office/drawing/2014/main" id="{196EEA36-CD2E-0C44-B4C1-C7B7CE33A63D}"/>
                  </a:ext>
                </a:extLst>
              </p:cNvPr>
              <p:cNvSpPr/>
              <p:nvPr/>
            </p:nvSpPr>
            <p:spPr bwMode="auto">
              <a:xfrm>
                <a:off x="10424312" y="302021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88" name="Oval 715">
                <a:extLst>
                  <a:ext uri="{FF2B5EF4-FFF2-40B4-BE49-F238E27FC236}">
                    <a16:creationId xmlns:a16="http://schemas.microsoft.com/office/drawing/2014/main" id="{C4EEAD76-8FDF-D44E-81FF-A7B2BFD7E698}"/>
                  </a:ext>
                </a:extLst>
              </p:cNvPr>
              <p:cNvSpPr/>
              <p:nvPr/>
            </p:nvSpPr>
            <p:spPr bwMode="auto">
              <a:xfrm>
                <a:off x="10438599" y="283448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89" name="Oval 716">
                <a:extLst>
                  <a:ext uri="{FF2B5EF4-FFF2-40B4-BE49-F238E27FC236}">
                    <a16:creationId xmlns:a16="http://schemas.microsoft.com/office/drawing/2014/main" id="{C50EC53E-60E8-B84C-81D2-3045A94211DF}"/>
                  </a:ext>
                </a:extLst>
              </p:cNvPr>
              <p:cNvSpPr/>
              <p:nvPr/>
            </p:nvSpPr>
            <p:spPr bwMode="auto">
              <a:xfrm>
                <a:off x="10288581" y="283209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90" name="Oval 717">
                <a:extLst>
                  <a:ext uri="{FF2B5EF4-FFF2-40B4-BE49-F238E27FC236}">
                    <a16:creationId xmlns:a16="http://schemas.microsoft.com/office/drawing/2014/main" id="{BB4A9202-CA36-4946-9855-E19B6A6F1678}"/>
                  </a:ext>
                </a:extLst>
              </p:cNvPr>
              <p:cNvSpPr/>
              <p:nvPr/>
            </p:nvSpPr>
            <p:spPr bwMode="auto">
              <a:xfrm>
                <a:off x="10264768" y="279638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91" name="Oval 718">
                <a:extLst>
                  <a:ext uri="{FF2B5EF4-FFF2-40B4-BE49-F238E27FC236}">
                    <a16:creationId xmlns:a16="http://schemas.microsoft.com/office/drawing/2014/main" id="{F4FFDE33-B107-F244-B7D9-D8A8A33D18D0}"/>
                  </a:ext>
                </a:extLst>
              </p:cNvPr>
              <p:cNvSpPr/>
              <p:nvPr/>
            </p:nvSpPr>
            <p:spPr bwMode="auto">
              <a:xfrm>
                <a:off x="10348112" y="274399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92" name="Oval 719">
                <a:extLst>
                  <a:ext uri="{FF2B5EF4-FFF2-40B4-BE49-F238E27FC236}">
                    <a16:creationId xmlns:a16="http://schemas.microsoft.com/office/drawing/2014/main" id="{9E3AE5A9-C6C8-3B47-87C0-CD12290CBCF3}"/>
                  </a:ext>
                </a:extLst>
              </p:cNvPr>
              <p:cNvSpPr/>
              <p:nvPr/>
            </p:nvSpPr>
            <p:spPr bwMode="auto">
              <a:xfrm>
                <a:off x="10095699" y="287496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93" name="Oval 720">
                <a:extLst>
                  <a:ext uri="{FF2B5EF4-FFF2-40B4-BE49-F238E27FC236}">
                    <a16:creationId xmlns:a16="http://schemas.microsoft.com/office/drawing/2014/main" id="{011A224C-9E62-6D4E-8126-805C343775A2}"/>
                  </a:ext>
                </a:extLst>
              </p:cNvPr>
              <p:cNvSpPr/>
              <p:nvPr/>
            </p:nvSpPr>
            <p:spPr bwMode="auto">
              <a:xfrm>
                <a:off x="10059981" y="287496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94" name="Oval 721">
                <a:extLst>
                  <a:ext uri="{FF2B5EF4-FFF2-40B4-BE49-F238E27FC236}">
                    <a16:creationId xmlns:a16="http://schemas.microsoft.com/office/drawing/2014/main" id="{D6AC003F-6FEB-8D47-BF1F-E0F8C4D6863B}"/>
                  </a:ext>
                </a:extLst>
              </p:cNvPr>
              <p:cNvSpPr/>
              <p:nvPr/>
            </p:nvSpPr>
            <p:spPr bwMode="auto">
              <a:xfrm>
                <a:off x="10026644" y="287734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95" name="Oval 722">
                <a:extLst>
                  <a:ext uri="{FF2B5EF4-FFF2-40B4-BE49-F238E27FC236}">
                    <a16:creationId xmlns:a16="http://schemas.microsoft.com/office/drawing/2014/main" id="{BA301590-F446-2E40-A54A-631896E7F557}"/>
                  </a:ext>
                </a:extLst>
              </p:cNvPr>
              <p:cNvSpPr/>
              <p:nvPr/>
            </p:nvSpPr>
            <p:spPr bwMode="auto">
              <a:xfrm>
                <a:off x="9767088" y="286067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96" name="Oval 723">
                <a:extLst>
                  <a:ext uri="{FF2B5EF4-FFF2-40B4-BE49-F238E27FC236}">
                    <a16:creationId xmlns:a16="http://schemas.microsoft.com/office/drawing/2014/main" id="{6C861541-4F65-554B-ABCE-78B6A56F7DCE}"/>
                  </a:ext>
                </a:extLst>
              </p:cNvPr>
              <p:cNvSpPr/>
              <p:nvPr/>
            </p:nvSpPr>
            <p:spPr bwMode="auto">
              <a:xfrm>
                <a:off x="9709938" y="287019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97" name="Oval 724">
                <a:extLst>
                  <a:ext uri="{FF2B5EF4-FFF2-40B4-BE49-F238E27FC236}">
                    <a16:creationId xmlns:a16="http://schemas.microsoft.com/office/drawing/2014/main" id="{61F1CD98-C883-8348-A66A-BA45D41C71A3}"/>
                  </a:ext>
                </a:extLst>
              </p:cNvPr>
              <p:cNvSpPr/>
              <p:nvPr/>
            </p:nvSpPr>
            <p:spPr bwMode="auto">
              <a:xfrm>
                <a:off x="9626594" y="288686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98" name="Oval 725">
                <a:extLst>
                  <a:ext uri="{FF2B5EF4-FFF2-40B4-BE49-F238E27FC236}">
                    <a16:creationId xmlns:a16="http://schemas.microsoft.com/office/drawing/2014/main" id="{FDD6F974-FF04-904A-8847-BBFCA7BEFC8D}"/>
                  </a:ext>
                </a:extLst>
              </p:cNvPr>
              <p:cNvSpPr/>
              <p:nvPr/>
            </p:nvSpPr>
            <p:spPr bwMode="auto">
              <a:xfrm>
                <a:off x="9559919" y="295354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99" name="Oval 726">
                <a:extLst>
                  <a:ext uri="{FF2B5EF4-FFF2-40B4-BE49-F238E27FC236}">
                    <a16:creationId xmlns:a16="http://schemas.microsoft.com/office/drawing/2014/main" id="{36EF4FF9-2378-104F-982C-858226CB558E}"/>
                  </a:ext>
                </a:extLst>
              </p:cNvPr>
              <p:cNvSpPr/>
              <p:nvPr/>
            </p:nvSpPr>
            <p:spPr bwMode="auto">
              <a:xfrm>
                <a:off x="9559919" y="292734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00" name="Oval 727">
                <a:extLst>
                  <a:ext uri="{FF2B5EF4-FFF2-40B4-BE49-F238E27FC236}">
                    <a16:creationId xmlns:a16="http://schemas.microsoft.com/office/drawing/2014/main" id="{7EEB5AFD-803C-1745-BBD8-BB44BE60E262}"/>
                  </a:ext>
                </a:extLst>
              </p:cNvPr>
              <p:cNvSpPr/>
              <p:nvPr/>
            </p:nvSpPr>
            <p:spPr bwMode="auto">
              <a:xfrm>
                <a:off x="9605163" y="293449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01" name="Oval 728">
                <a:extLst>
                  <a:ext uri="{FF2B5EF4-FFF2-40B4-BE49-F238E27FC236}">
                    <a16:creationId xmlns:a16="http://schemas.microsoft.com/office/drawing/2014/main" id="{C2363A78-B824-2E4D-8678-222CED1D5EF9}"/>
                  </a:ext>
                </a:extLst>
              </p:cNvPr>
              <p:cNvSpPr/>
              <p:nvPr/>
            </p:nvSpPr>
            <p:spPr bwMode="auto">
              <a:xfrm>
                <a:off x="9574207" y="291067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02" name="Oval 729">
                <a:extLst>
                  <a:ext uri="{FF2B5EF4-FFF2-40B4-BE49-F238E27FC236}">
                    <a16:creationId xmlns:a16="http://schemas.microsoft.com/office/drawing/2014/main" id="{1239D47E-807B-E542-92B4-1F1F54C71CCB}"/>
                  </a:ext>
                </a:extLst>
              </p:cNvPr>
              <p:cNvSpPr/>
              <p:nvPr/>
            </p:nvSpPr>
            <p:spPr bwMode="auto">
              <a:xfrm>
                <a:off x="9557538" y="28821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03" name="Oval 730">
                <a:extLst>
                  <a:ext uri="{FF2B5EF4-FFF2-40B4-BE49-F238E27FC236}">
                    <a16:creationId xmlns:a16="http://schemas.microsoft.com/office/drawing/2014/main" id="{05019470-9077-C145-BA89-DD16EE17B9E0}"/>
                  </a:ext>
                </a:extLst>
              </p:cNvPr>
              <p:cNvSpPr/>
              <p:nvPr/>
            </p:nvSpPr>
            <p:spPr bwMode="auto">
              <a:xfrm>
                <a:off x="9543251" y="285352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04" name="Oval 731">
                <a:extLst>
                  <a:ext uri="{FF2B5EF4-FFF2-40B4-BE49-F238E27FC236}">
                    <a16:creationId xmlns:a16="http://schemas.microsoft.com/office/drawing/2014/main" id="{3B338AB0-877D-1845-AF88-4AD792BF78AA}"/>
                  </a:ext>
                </a:extLst>
              </p:cNvPr>
              <p:cNvSpPr/>
              <p:nvPr/>
            </p:nvSpPr>
            <p:spPr bwMode="auto">
              <a:xfrm>
                <a:off x="9588494" y="279399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05" name="Oval 732">
                <a:extLst>
                  <a:ext uri="{FF2B5EF4-FFF2-40B4-BE49-F238E27FC236}">
                    <a16:creationId xmlns:a16="http://schemas.microsoft.com/office/drawing/2014/main" id="{853CDC31-E61B-E14A-9A3A-2F7B92D15DBA}"/>
                  </a:ext>
                </a:extLst>
              </p:cNvPr>
              <p:cNvSpPr/>
              <p:nvPr/>
            </p:nvSpPr>
            <p:spPr bwMode="auto">
              <a:xfrm>
                <a:off x="9669457" y="281781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06" name="Oval 733">
                <a:extLst>
                  <a:ext uri="{FF2B5EF4-FFF2-40B4-BE49-F238E27FC236}">
                    <a16:creationId xmlns:a16="http://schemas.microsoft.com/office/drawing/2014/main" id="{0DA2ABC2-A9FA-2F4B-BAE5-154ADF69F91B}"/>
                  </a:ext>
                </a:extLst>
              </p:cNvPr>
              <p:cNvSpPr/>
              <p:nvPr/>
            </p:nvSpPr>
            <p:spPr bwMode="auto">
              <a:xfrm>
                <a:off x="9695651" y="282257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07" name="Oval 734">
                <a:extLst>
                  <a:ext uri="{FF2B5EF4-FFF2-40B4-BE49-F238E27FC236}">
                    <a16:creationId xmlns:a16="http://schemas.microsoft.com/office/drawing/2014/main" id="{BDC32525-6A22-0C47-813D-436273FA20EF}"/>
                  </a:ext>
                </a:extLst>
              </p:cNvPr>
              <p:cNvSpPr/>
              <p:nvPr/>
            </p:nvSpPr>
            <p:spPr bwMode="auto">
              <a:xfrm>
                <a:off x="9850433" y="278447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08" name="Oval 735">
                <a:extLst>
                  <a:ext uri="{FF2B5EF4-FFF2-40B4-BE49-F238E27FC236}">
                    <a16:creationId xmlns:a16="http://schemas.microsoft.com/office/drawing/2014/main" id="{FFF2EE97-CEE8-3E42-9BAF-7E61384459FA}"/>
                  </a:ext>
                </a:extLst>
              </p:cNvPr>
              <p:cNvSpPr/>
              <p:nvPr/>
            </p:nvSpPr>
            <p:spPr bwMode="auto">
              <a:xfrm>
                <a:off x="9819476" y="274160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09" name="Oval 736">
                <a:extLst>
                  <a:ext uri="{FF2B5EF4-FFF2-40B4-BE49-F238E27FC236}">
                    <a16:creationId xmlns:a16="http://schemas.microsoft.com/office/drawing/2014/main" id="{E0C7C5D4-72CD-7B44-9529-3DC8CF384F8B}"/>
                  </a:ext>
                </a:extLst>
              </p:cNvPr>
              <p:cNvSpPr/>
              <p:nvPr/>
            </p:nvSpPr>
            <p:spPr bwMode="auto">
              <a:xfrm>
                <a:off x="9895676" y="272970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0" name="Oval 737">
                <a:extLst>
                  <a:ext uri="{FF2B5EF4-FFF2-40B4-BE49-F238E27FC236}">
                    <a16:creationId xmlns:a16="http://schemas.microsoft.com/office/drawing/2014/main" id="{D7C7A2AE-0DBF-2944-9FFF-707555ACDC52}"/>
                  </a:ext>
                </a:extLst>
              </p:cNvPr>
              <p:cNvSpPr/>
              <p:nvPr/>
            </p:nvSpPr>
            <p:spPr bwMode="auto">
              <a:xfrm>
                <a:off x="10017120" y="277970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1" name="Oval 738">
                <a:extLst>
                  <a:ext uri="{FF2B5EF4-FFF2-40B4-BE49-F238E27FC236}">
                    <a16:creationId xmlns:a16="http://schemas.microsoft.com/office/drawing/2014/main" id="{5045A8C7-E2FD-B544-B928-BC35E983B7C5}"/>
                  </a:ext>
                </a:extLst>
              </p:cNvPr>
              <p:cNvSpPr/>
              <p:nvPr/>
            </p:nvSpPr>
            <p:spPr bwMode="auto">
              <a:xfrm>
                <a:off x="10145707" y="278685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2" name="Oval 739">
                <a:extLst>
                  <a:ext uri="{FF2B5EF4-FFF2-40B4-BE49-F238E27FC236}">
                    <a16:creationId xmlns:a16="http://schemas.microsoft.com/office/drawing/2014/main" id="{AE3D04FA-6670-8E45-9A68-92B6C7B4B78C}"/>
                  </a:ext>
                </a:extLst>
              </p:cNvPr>
              <p:cNvSpPr/>
              <p:nvPr/>
            </p:nvSpPr>
            <p:spPr bwMode="auto">
              <a:xfrm>
                <a:off x="10183807" y="273922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3" name="Oval 740">
                <a:extLst>
                  <a:ext uri="{FF2B5EF4-FFF2-40B4-BE49-F238E27FC236}">
                    <a16:creationId xmlns:a16="http://schemas.microsoft.com/office/drawing/2014/main" id="{A3FDF278-D099-FB49-AF30-746A6E55A7B5}"/>
                  </a:ext>
                </a:extLst>
              </p:cNvPr>
              <p:cNvSpPr/>
              <p:nvPr/>
            </p:nvSpPr>
            <p:spPr bwMode="auto">
              <a:xfrm>
                <a:off x="10183807" y="268684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4" name="Oval 741">
                <a:extLst>
                  <a:ext uri="{FF2B5EF4-FFF2-40B4-BE49-F238E27FC236}">
                    <a16:creationId xmlns:a16="http://schemas.microsoft.com/office/drawing/2014/main" id="{13DEE24B-4ADD-6642-83C1-379396301DA8}"/>
                  </a:ext>
                </a:extLst>
              </p:cNvPr>
              <p:cNvSpPr/>
              <p:nvPr/>
            </p:nvSpPr>
            <p:spPr bwMode="auto">
              <a:xfrm>
                <a:off x="10224288" y="263921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5" name="Oval 742">
                <a:extLst>
                  <a:ext uri="{FF2B5EF4-FFF2-40B4-BE49-F238E27FC236}">
                    <a16:creationId xmlns:a16="http://schemas.microsoft.com/office/drawing/2014/main" id="{60526C8C-B537-3B48-B8C9-60BCEF5022E7}"/>
                  </a:ext>
                </a:extLst>
              </p:cNvPr>
              <p:cNvSpPr/>
              <p:nvPr/>
            </p:nvSpPr>
            <p:spPr bwMode="auto">
              <a:xfrm>
                <a:off x="10267151" y="268207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6" name="Oval 743">
                <a:extLst>
                  <a:ext uri="{FF2B5EF4-FFF2-40B4-BE49-F238E27FC236}">
                    <a16:creationId xmlns:a16="http://schemas.microsoft.com/office/drawing/2014/main" id="{030C1E82-0273-2842-B4FB-4ED068F71FED}"/>
                  </a:ext>
                </a:extLst>
              </p:cNvPr>
              <p:cNvSpPr/>
              <p:nvPr/>
            </p:nvSpPr>
            <p:spPr bwMode="auto">
              <a:xfrm>
                <a:off x="10288582" y="269398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7" name="Oval 744">
                <a:extLst>
                  <a:ext uri="{FF2B5EF4-FFF2-40B4-BE49-F238E27FC236}">
                    <a16:creationId xmlns:a16="http://schemas.microsoft.com/office/drawing/2014/main" id="{B763ABFA-6624-A940-93D7-9AD3B69E7B0A}"/>
                  </a:ext>
                </a:extLst>
              </p:cNvPr>
              <p:cNvSpPr/>
              <p:nvPr/>
            </p:nvSpPr>
            <p:spPr bwMode="auto">
              <a:xfrm>
                <a:off x="10376689" y="264874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8" name="Oval 745">
                <a:extLst>
                  <a:ext uri="{FF2B5EF4-FFF2-40B4-BE49-F238E27FC236}">
                    <a16:creationId xmlns:a16="http://schemas.microsoft.com/office/drawing/2014/main" id="{696BA843-C880-D041-BB12-7D12D770B2A5}"/>
                  </a:ext>
                </a:extLst>
              </p:cNvPr>
              <p:cNvSpPr/>
              <p:nvPr/>
            </p:nvSpPr>
            <p:spPr bwMode="auto">
              <a:xfrm>
                <a:off x="10136183" y="265112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9" name="Oval 746">
                <a:extLst>
                  <a:ext uri="{FF2B5EF4-FFF2-40B4-BE49-F238E27FC236}">
                    <a16:creationId xmlns:a16="http://schemas.microsoft.com/office/drawing/2014/main" id="{E07964A8-0A1E-9B4E-A82C-6C3FE8DE0F45}"/>
                  </a:ext>
                </a:extLst>
              </p:cNvPr>
              <p:cNvSpPr/>
              <p:nvPr/>
            </p:nvSpPr>
            <p:spPr bwMode="auto">
              <a:xfrm>
                <a:off x="10067126" y="269398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20" name="Oval 747">
                <a:extLst>
                  <a:ext uri="{FF2B5EF4-FFF2-40B4-BE49-F238E27FC236}">
                    <a16:creationId xmlns:a16="http://schemas.microsoft.com/office/drawing/2014/main" id="{AE5C765F-8999-0A49-A3C9-E010A9B06D93}"/>
                  </a:ext>
                </a:extLst>
              </p:cNvPr>
              <p:cNvSpPr/>
              <p:nvPr/>
            </p:nvSpPr>
            <p:spPr bwMode="auto">
              <a:xfrm>
                <a:off x="9748039" y="274399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21" name="Oval 748">
                <a:extLst>
                  <a:ext uri="{FF2B5EF4-FFF2-40B4-BE49-F238E27FC236}">
                    <a16:creationId xmlns:a16="http://schemas.microsoft.com/office/drawing/2014/main" id="{835B5B7B-F2D0-7B44-9EB0-CF11446C16A8}"/>
                  </a:ext>
                </a:extLst>
              </p:cNvPr>
              <p:cNvSpPr/>
              <p:nvPr/>
            </p:nvSpPr>
            <p:spPr bwMode="auto">
              <a:xfrm>
                <a:off x="9714701" y="271541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22" name="Oval 749">
                <a:extLst>
                  <a:ext uri="{FF2B5EF4-FFF2-40B4-BE49-F238E27FC236}">
                    <a16:creationId xmlns:a16="http://schemas.microsoft.com/office/drawing/2014/main" id="{50B4AC91-71B4-3945-9920-CE3241F780EC}"/>
                  </a:ext>
                </a:extLst>
              </p:cNvPr>
              <p:cNvSpPr/>
              <p:nvPr/>
            </p:nvSpPr>
            <p:spPr bwMode="auto">
              <a:xfrm>
                <a:off x="9740895" y="269160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23" name="Oval 750">
                <a:extLst>
                  <a:ext uri="{FF2B5EF4-FFF2-40B4-BE49-F238E27FC236}">
                    <a16:creationId xmlns:a16="http://schemas.microsoft.com/office/drawing/2014/main" id="{398724EB-0FE6-5A40-AFB7-8A2EF18ADCE9}"/>
                  </a:ext>
                </a:extLst>
              </p:cNvPr>
              <p:cNvSpPr/>
              <p:nvPr/>
            </p:nvSpPr>
            <p:spPr bwMode="auto">
              <a:xfrm>
                <a:off x="9707557" y="265588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24" name="Oval 751">
                <a:extLst>
                  <a:ext uri="{FF2B5EF4-FFF2-40B4-BE49-F238E27FC236}">
                    <a16:creationId xmlns:a16="http://schemas.microsoft.com/office/drawing/2014/main" id="{BBBFF982-7EED-604F-8921-55A16E817A6B}"/>
                  </a:ext>
                </a:extLst>
              </p:cNvPr>
              <p:cNvSpPr/>
              <p:nvPr/>
            </p:nvSpPr>
            <p:spPr bwMode="auto">
              <a:xfrm>
                <a:off x="9667076" y="265588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25" name="Oval 752">
                <a:extLst>
                  <a:ext uri="{FF2B5EF4-FFF2-40B4-BE49-F238E27FC236}">
                    <a16:creationId xmlns:a16="http://schemas.microsoft.com/office/drawing/2014/main" id="{B26284EE-6354-C44C-81CC-35FEE934E677}"/>
                  </a:ext>
                </a:extLst>
              </p:cNvPr>
              <p:cNvSpPr/>
              <p:nvPr/>
            </p:nvSpPr>
            <p:spPr bwMode="auto">
              <a:xfrm>
                <a:off x="9664694" y="270589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26" name="Oval 753">
                <a:extLst>
                  <a:ext uri="{FF2B5EF4-FFF2-40B4-BE49-F238E27FC236}">
                    <a16:creationId xmlns:a16="http://schemas.microsoft.com/office/drawing/2014/main" id="{EC7E2C23-B437-7849-96D1-BDB88969E024}"/>
                  </a:ext>
                </a:extLst>
              </p:cNvPr>
              <p:cNvSpPr/>
              <p:nvPr/>
            </p:nvSpPr>
            <p:spPr bwMode="auto">
              <a:xfrm>
                <a:off x="9609926" y="27177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27" name="Oval 754">
                <a:extLst>
                  <a:ext uri="{FF2B5EF4-FFF2-40B4-BE49-F238E27FC236}">
                    <a16:creationId xmlns:a16="http://schemas.microsoft.com/office/drawing/2014/main" id="{BEC77CE0-70B9-3B48-8861-E93BB0B6C4C9}"/>
                  </a:ext>
                </a:extLst>
              </p:cNvPr>
              <p:cNvSpPr/>
              <p:nvPr/>
            </p:nvSpPr>
            <p:spPr bwMode="auto">
              <a:xfrm>
                <a:off x="9586113" y="27177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28" name="Oval 755">
                <a:extLst>
                  <a:ext uri="{FF2B5EF4-FFF2-40B4-BE49-F238E27FC236}">
                    <a16:creationId xmlns:a16="http://schemas.microsoft.com/office/drawing/2014/main" id="{FEDAC92B-6E16-5A4C-8358-985601376D66}"/>
                  </a:ext>
                </a:extLst>
              </p:cNvPr>
              <p:cNvSpPr/>
              <p:nvPr/>
            </p:nvSpPr>
            <p:spPr bwMode="auto">
              <a:xfrm>
                <a:off x="9612307" y="267255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29" name="Oval 756">
                <a:extLst>
                  <a:ext uri="{FF2B5EF4-FFF2-40B4-BE49-F238E27FC236}">
                    <a16:creationId xmlns:a16="http://schemas.microsoft.com/office/drawing/2014/main" id="{F90AA2DD-5062-3C48-8527-95A1941C138C}"/>
                  </a:ext>
                </a:extLst>
              </p:cNvPr>
              <p:cNvSpPr/>
              <p:nvPr/>
            </p:nvSpPr>
            <p:spPr bwMode="auto">
              <a:xfrm>
                <a:off x="9705176" y="253920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30" name="Oval 757">
                <a:extLst>
                  <a:ext uri="{FF2B5EF4-FFF2-40B4-BE49-F238E27FC236}">
                    <a16:creationId xmlns:a16="http://schemas.microsoft.com/office/drawing/2014/main" id="{5BACDCA5-251B-DC40-A68C-C7F0867C3E53}"/>
                  </a:ext>
                </a:extLst>
              </p:cNvPr>
              <p:cNvSpPr/>
              <p:nvPr/>
            </p:nvSpPr>
            <p:spPr bwMode="auto">
              <a:xfrm>
                <a:off x="9721844" y="253682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31" name="Oval 758">
                <a:extLst>
                  <a:ext uri="{FF2B5EF4-FFF2-40B4-BE49-F238E27FC236}">
                    <a16:creationId xmlns:a16="http://schemas.microsoft.com/office/drawing/2014/main" id="{143E9B4F-BABC-F345-BEC9-E28BB6C68463}"/>
                  </a:ext>
                </a:extLst>
              </p:cNvPr>
              <p:cNvSpPr/>
              <p:nvPr/>
            </p:nvSpPr>
            <p:spPr bwMode="auto">
              <a:xfrm>
                <a:off x="9752800" y="252253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32" name="Oval 759">
                <a:extLst>
                  <a:ext uri="{FF2B5EF4-FFF2-40B4-BE49-F238E27FC236}">
                    <a16:creationId xmlns:a16="http://schemas.microsoft.com/office/drawing/2014/main" id="{465EA485-32C8-754A-95FF-BE659F1F6982}"/>
                  </a:ext>
                </a:extLst>
              </p:cNvPr>
              <p:cNvSpPr/>
              <p:nvPr/>
            </p:nvSpPr>
            <p:spPr bwMode="auto">
              <a:xfrm>
                <a:off x="9726607" y="24415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33" name="Oval 760">
                <a:extLst>
                  <a:ext uri="{FF2B5EF4-FFF2-40B4-BE49-F238E27FC236}">
                    <a16:creationId xmlns:a16="http://schemas.microsoft.com/office/drawing/2014/main" id="{69616795-F1B2-F442-8781-C2C41FD011A5}"/>
                  </a:ext>
                </a:extLst>
              </p:cNvPr>
              <p:cNvSpPr/>
              <p:nvPr/>
            </p:nvSpPr>
            <p:spPr bwMode="auto">
              <a:xfrm>
                <a:off x="9829000" y="237251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34" name="Oval 761">
                <a:extLst>
                  <a:ext uri="{FF2B5EF4-FFF2-40B4-BE49-F238E27FC236}">
                    <a16:creationId xmlns:a16="http://schemas.microsoft.com/office/drawing/2014/main" id="{4C8B7630-39CD-E547-B7A7-027A7F128D6C}"/>
                  </a:ext>
                </a:extLst>
              </p:cNvPr>
              <p:cNvSpPr/>
              <p:nvPr/>
            </p:nvSpPr>
            <p:spPr bwMode="auto">
              <a:xfrm>
                <a:off x="9862338" y="249634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35" name="Oval 762">
                <a:extLst>
                  <a:ext uri="{FF2B5EF4-FFF2-40B4-BE49-F238E27FC236}">
                    <a16:creationId xmlns:a16="http://schemas.microsoft.com/office/drawing/2014/main" id="{5251F9B3-5425-C242-80F7-334F49F92EAC}"/>
                  </a:ext>
                </a:extLst>
              </p:cNvPr>
              <p:cNvSpPr/>
              <p:nvPr/>
            </p:nvSpPr>
            <p:spPr bwMode="auto">
              <a:xfrm>
                <a:off x="9867100" y="252968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36" name="Oval 763">
                <a:extLst>
                  <a:ext uri="{FF2B5EF4-FFF2-40B4-BE49-F238E27FC236}">
                    <a16:creationId xmlns:a16="http://schemas.microsoft.com/office/drawing/2014/main" id="{63C614D5-2428-8B4D-9620-DB3DA34B0B28}"/>
                  </a:ext>
                </a:extLst>
              </p:cNvPr>
              <p:cNvSpPr/>
              <p:nvPr/>
            </p:nvSpPr>
            <p:spPr bwMode="auto">
              <a:xfrm>
                <a:off x="9755181" y="260350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37" name="Oval 764">
                <a:extLst>
                  <a:ext uri="{FF2B5EF4-FFF2-40B4-BE49-F238E27FC236}">
                    <a16:creationId xmlns:a16="http://schemas.microsoft.com/office/drawing/2014/main" id="{80484113-2324-7646-92B1-23A73292F8F7}"/>
                  </a:ext>
                </a:extLst>
              </p:cNvPr>
              <p:cNvSpPr/>
              <p:nvPr/>
            </p:nvSpPr>
            <p:spPr bwMode="auto">
              <a:xfrm>
                <a:off x="9926631" y="25534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38" name="Oval 765">
                <a:extLst>
                  <a:ext uri="{FF2B5EF4-FFF2-40B4-BE49-F238E27FC236}">
                    <a16:creationId xmlns:a16="http://schemas.microsoft.com/office/drawing/2014/main" id="{7D29B74A-9935-D443-8D35-BE3DD208932E}"/>
                  </a:ext>
                </a:extLst>
              </p:cNvPr>
              <p:cNvSpPr/>
              <p:nvPr/>
            </p:nvSpPr>
            <p:spPr bwMode="auto">
              <a:xfrm>
                <a:off x="9921869" y="258206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39" name="Oval 766">
                <a:extLst>
                  <a:ext uri="{FF2B5EF4-FFF2-40B4-BE49-F238E27FC236}">
                    <a16:creationId xmlns:a16="http://schemas.microsoft.com/office/drawing/2014/main" id="{B31A5CB1-B693-8C46-8C0D-F87FD754A706}"/>
                  </a:ext>
                </a:extLst>
              </p:cNvPr>
              <p:cNvSpPr/>
              <p:nvPr/>
            </p:nvSpPr>
            <p:spPr bwMode="auto">
              <a:xfrm>
                <a:off x="9921869" y="260588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40" name="Oval 767">
                <a:extLst>
                  <a:ext uri="{FF2B5EF4-FFF2-40B4-BE49-F238E27FC236}">
                    <a16:creationId xmlns:a16="http://schemas.microsoft.com/office/drawing/2014/main" id="{4367BD68-A12A-8A47-AEE7-8CE12C04D715}"/>
                  </a:ext>
                </a:extLst>
              </p:cNvPr>
              <p:cNvSpPr/>
              <p:nvPr/>
            </p:nvSpPr>
            <p:spPr bwMode="auto">
              <a:xfrm>
                <a:off x="9971875" y="257730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41" name="Oval 768">
                <a:extLst>
                  <a:ext uri="{FF2B5EF4-FFF2-40B4-BE49-F238E27FC236}">
                    <a16:creationId xmlns:a16="http://schemas.microsoft.com/office/drawing/2014/main" id="{78C06B12-1DA0-9E4C-8398-48995ABF1E47}"/>
                  </a:ext>
                </a:extLst>
              </p:cNvPr>
              <p:cNvSpPr/>
              <p:nvPr/>
            </p:nvSpPr>
            <p:spPr bwMode="auto">
              <a:xfrm>
                <a:off x="9969494" y="249634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42" name="Oval 769">
                <a:extLst>
                  <a:ext uri="{FF2B5EF4-FFF2-40B4-BE49-F238E27FC236}">
                    <a16:creationId xmlns:a16="http://schemas.microsoft.com/office/drawing/2014/main" id="{F49269FE-EB1F-2D47-A623-AF3E7C621975}"/>
                  </a:ext>
                </a:extLst>
              </p:cNvPr>
              <p:cNvSpPr/>
              <p:nvPr/>
            </p:nvSpPr>
            <p:spPr bwMode="auto">
              <a:xfrm>
                <a:off x="10024263" y="251777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43" name="Oval 770">
                <a:extLst>
                  <a:ext uri="{FF2B5EF4-FFF2-40B4-BE49-F238E27FC236}">
                    <a16:creationId xmlns:a16="http://schemas.microsoft.com/office/drawing/2014/main" id="{E14DB073-8033-7347-8F6A-F524A32CFF7B}"/>
                  </a:ext>
                </a:extLst>
              </p:cNvPr>
              <p:cNvSpPr/>
              <p:nvPr/>
            </p:nvSpPr>
            <p:spPr bwMode="auto">
              <a:xfrm>
                <a:off x="10055219" y="2558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44" name="Oval 771">
                <a:extLst>
                  <a:ext uri="{FF2B5EF4-FFF2-40B4-BE49-F238E27FC236}">
                    <a16:creationId xmlns:a16="http://schemas.microsoft.com/office/drawing/2014/main" id="{1E297C7E-043D-4F46-A70E-EF6A200B99FF}"/>
                  </a:ext>
                </a:extLst>
              </p:cNvPr>
              <p:cNvSpPr/>
              <p:nvPr/>
            </p:nvSpPr>
            <p:spPr bwMode="auto">
              <a:xfrm>
                <a:off x="10140944" y="253920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45" name="Oval 772">
                <a:extLst>
                  <a:ext uri="{FF2B5EF4-FFF2-40B4-BE49-F238E27FC236}">
                    <a16:creationId xmlns:a16="http://schemas.microsoft.com/office/drawing/2014/main" id="{815CBC25-F31D-6641-82DE-123164305A6D}"/>
                  </a:ext>
                </a:extLst>
              </p:cNvPr>
              <p:cNvSpPr/>
              <p:nvPr/>
            </p:nvSpPr>
            <p:spPr bwMode="auto">
              <a:xfrm>
                <a:off x="10129038" y="246776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46" name="Oval 773">
                <a:extLst>
                  <a:ext uri="{FF2B5EF4-FFF2-40B4-BE49-F238E27FC236}">
                    <a16:creationId xmlns:a16="http://schemas.microsoft.com/office/drawing/2014/main" id="{00A008C3-7B45-7347-A63A-B8CEDE86E3A1}"/>
                  </a:ext>
                </a:extLst>
              </p:cNvPr>
              <p:cNvSpPr/>
              <p:nvPr/>
            </p:nvSpPr>
            <p:spPr bwMode="auto">
              <a:xfrm>
                <a:off x="9945682" y="258921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47" name="Oval 774">
                <a:extLst>
                  <a:ext uri="{FF2B5EF4-FFF2-40B4-BE49-F238E27FC236}">
                    <a16:creationId xmlns:a16="http://schemas.microsoft.com/office/drawing/2014/main" id="{B6E1C51D-2D3E-9846-A5AE-BC48FF653912}"/>
                  </a:ext>
                </a:extLst>
              </p:cNvPr>
              <p:cNvSpPr/>
              <p:nvPr/>
            </p:nvSpPr>
            <p:spPr bwMode="auto">
              <a:xfrm>
                <a:off x="10048076" y="242252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48" name="Oval 775">
                <a:extLst>
                  <a:ext uri="{FF2B5EF4-FFF2-40B4-BE49-F238E27FC236}">
                    <a16:creationId xmlns:a16="http://schemas.microsoft.com/office/drawing/2014/main" id="{7D17C729-C38F-5F48-B93F-1670D47E4A6C}"/>
                  </a:ext>
                </a:extLst>
              </p:cNvPr>
              <p:cNvSpPr/>
              <p:nvPr/>
            </p:nvSpPr>
            <p:spPr bwMode="auto">
              <a:xfrm>
                <a:off x="10045694" y="233918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49" name="Oval 776">
                <a:extLst>
                  <a:ext uri="{FF2B5EF4-FFF2-40B4-BE49-F238E27FC236}">
                    <a16:creationId xmlns:a16="http://schemas.microsoft.com/office/drawing/2014/main" id="{F5E68BED-D42B-8E47-B8FD-FA686EA226B6}"/>
                  </a:ext>
                </a:extLst>
              </p:cNvPr>
              <p:cNvSpPr/>
              <p:nvPr/>
            </p:nvSpPr>
            <p:spPr bwMode="auto">
              <a:xfrm>
                <a:off x="10162375" y="23629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50" name="Oval 777">
                <a:extLst>
                  <a:ext uri="{FF2B5EF4-FFF2-40B4-BE49-F238E27FC236}">
                    <a16:creationId xmlns:a16="http://schemas.microsoft.com/office/drawing/2014/main" id="{11B4CD5E-29F4-4846-99D4-1A2855C91840}"/>
                  </a:ext>
                </a:extLst>
              </p:cNvPr>
              <p:cNvSpPr/>
              <p:nvPr/>
            </p:nvSpPr>
            <p:spPr bwMode="auto">
              <a:xfrm>
                <a:off x="10202857" y="241538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51" name="Oval 778">
                <a:extLst>
                  <a:ext uri="{FF2B5EF4-FFF2-40B4-BE49-F238E27FC236}">
                    <a16:creationId xmlns:a16="http://schemas.microsoft.com/office/drawing/2014/main" id="{E4B1B0DA-DFEA-6344-B343-6FA99CEE7129}"/>
                  </a:ext>
                </a:extLst>
              </p:cNvPr>
              <p:cNvSpPr/>
              <p:nvPr/>
            </p:nvSpPr>
            <p:spPr bwMode="auto">
              <a:xfrm>
                <a:off x="10240957" y="242966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52" name="Oval 779">
                <a:extLst>
                  <a:ext uri="{FF2B5EF4-FFF2-40B4-BE49-F238E27FC236}">
                    <a16:creationId xmlns:a16="http://schemas.microsoft.com/office/drawing/2014/main" id="{222F7BBD-FCE6-2A42-AD7D-F1674D584B55}"/>
                  </a:ext>
                </a:extLst>
              </p:cNvPr>
              <p:cNvSpPr/>
              <p:nvPr/>
            </p:nvSpPr>
            <p:spPr bwMode="auto">
              <a:xfrm>
                <a:off x="10212382" y="249396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53" name="Oval 780">
                <a:extLst>
                  <a:ext uri="{FF2B5EF4-FFF2-40B4-BE49-F238E27FC236}">
                    <a16:creationId xmlns:a16="http://schemas.microsoft.com/office/drawing/2014/main" id="{F7B92141-660A-0B4F-B90D-15AF8E533D49}"/>
                  </a:ext>
                </a:extLst>
              </p:cNvPr>
              <p:cNvSpPr/>
              <p:nvPr/>
            </p:nvSpPr>
            <p:spPr bwMode="auto">
              <a:xfrm>
                <a:off x="10240957" y="250348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54" name="Oval 781">
                <a:extLst>
                  <a:ext uri="{FF2B5EF4-FFF2-40B4-BE49-F238E27FC236}">
                    <a16:creationId xmlns:a16="http://schemas.microsoft.com/office/drawing/2014/main" id="{B82F0FF3-557F-4F48-8215-406A83EEF282}"/>
                  </a:ext>
                </a:extLst>
              </p:cNvPr>
              <p:cNvSpPr/>
              <p:nvPr/>
            </p:nvSpPr>
            <p:spPr bwMode="auto">
              <a:xfrm>
                <a:off x="10390976" y="257968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55" name="Oval 782">
                <a:extLst>
                  <a:ext uri="{FF2B5EF4-FFF2-40B4-BE49-F238E27FC236}">
                    <a16:creationId xmlns:a16="http://schemas.microsoft.com/office/drawing/2014/main" id="{E8F10922-58FE-414B-B77A-91DF9A0DE3BD}"/>
                  </a:ext>
                </a:extLst>
              </p:cNvPr>
              <p:cNvSpPr/>
              <p:nvPr/>
            </p:nvSpPr>
            <p:spPr bwMode="auto">
              <a:xfrm>
                <a:off x="10502895" y="257016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56" name="Oval 783">
                <a:extLst>
                  <a:ext uri="{FF2B5EF4-FFF2-40B4-BE49-F238E27FC236}">
                    <a16:creationId xmlns:a16="http://schemas.microsoft.com/office/drawing/2014/main" id="{EEB692F2-A22B-5344-B2C0-1EB5007C0759}"/>
                  </a:ext>
                </a:extLst>
              </p:cNvPr>
              <p:cNvSpPr/>
              <p:nvPr/>
            </p:nvSpPr>
            <p:spPr bwMode="auto">
              <a:xfrm>
                <a:off x="10586239" y="267493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57" name="Oval 784">
                <a:extLst>
                  <a:ext uri="{FF2B5EF4-FFF2-40B4-BE49-F238E27FC236}">
                    <a16:creationId xmlns:a16="http://schemas.microsoft.com/office/drawing/2014/main" id="{CEBC10AD-BF78-DD4F-A277-BE99CD6E76EA}"/>
                  </a:ext>
                </a:extLst>
              </p:cNvPr>
              <p:cNvSpPr/>
              <p:nvPr/>
            </p:nvSpPr>
            <p:spPr bwMode="auto">
              <a:xfrm>
                <a:off x="10693395" y="264874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58" name="Oval 785">
                <a:extLst>
                  <a:ext uri="{FF2B5EF4-FFF2-40B4-BE49-F238E27FC236}">
                    <a16:creationId xmlns:a16="http://schemas.microsoft.com/office/drawing/2014/main" id="{8F06AED4-DD1E-6F47-9835-C415EB1837D5}"/>
                  </a:ext>
                </a:extLst>
              </p:cNvPr>
              <p:cNvSpPr/>
              <p:nvPr/>
            </p:nvSpPr>
            <p:spPr bwMode="auto">
              <a:xfrm>
                <a:off x="10991051" y="24796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59" name="Oval 786">
                <a:extLst>
                  <a:ext uri="{FF2B5EF4-FFF2-40B4-BE49-F238E27FC236}">
                    <a16:creationId xmlns:a16="http://schemas.microsoft.com/office/drawing/2014/main" id="{7A3B9D1A-DE59-A44D-8779-EF1B5CE13912}"/>
                  </a:ext>
                </a:extLst>
              </p:cNvPr>
              <p:cNvSpPr/>
              <p:nvPr/>
            </p:nvSpPr>
            <p:spPr bwMode="auto">
              <a:xfrm>
                <a:off x="10376689" y="24891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60" name="Oval 787">
                <a:extLst>
                  <a:ext uri="{FF2B5EF4-FFF2-40B4-BE49-F238E27FC236}">
                    <a16:creationId xmlns:a16="http://schemas.microsoft.com/office/drawing/2014/main" id="{DDDC4E1F-F7FA-824B-B3AC-873EC9D8CF18}"/>
                  </a:ext>
                </a:extLst>
              </p:cNvPr>
              <p:cNvSpPr/>
              <p:nvPr/>
            </p:nvSpPr>
            <p:spPr bwMode="auto">
              <a:xfrm>
                <a:off x="10426695" y="24725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61" name="Oval 788">
                <a:extLst>
                  <a:ext uri="{FF2B5EF4-FFF2-40B4-BE49-F238E27FC236}">
                    <a16:creationId xmlns:a16="http://schemas.microsoft.com/office/drawing/2014/main" id="{560DF967-DB76-2A40-8759-4C4E92A96E7F}"/>
                  </a:ext>
                </a:extLst>
              </p:cNvPr>
              <p:cNvSpPr/>
              <p:nvPr/>
            </p:nvSpPr>
            <p:spPr bwMode="auto">
              <a:xfrm>
                <a:off x="10476701" y="238918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62" name="Oval 789">
                <a:extLst>
                  <a:ext uri="{FF2B5EF4-FFF2-40B4-BE49-F238E27FC236}">
                    <a16:creationId xmlns:a16="http://schemas.microsoft.com/office/drawing/2014/main" id="{3ADC359B-93B4-1F45-A206-C1200FD4A0A4}"/>
                  </a:ext>
                </a:extLst>
              </p:cNvPr>
              <p:cNvSpPr/>
              <p:nvPr/>
            </p:nvSpPr>
            <p:spPr bwMode="auto">
              <a:xfrm>
                <a:off x="10493370" y="24344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63" name="Oval 790">
                <a:extLst>
                  <a:ext uri="{FF2B5EF4-FFF2-40B4-BE49-F238E27FC236}">
                    <a16:creationId xmlns:a16="http://schemas.microsoft.com/office/drawing/2014/main" id="{7E9734ED-9763-4041-9030-C3F772DC746C}"/>
                  </a:ext>
                </a:extLst>
              </p:cNvPr>
              <p:cNvSpPr/>
              <p:nvPr/>
            </p:nvSpPr>
            <p:spPr bwMode="auto">
              <a:xfrm>
                <a:off x="10557664" y="243205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64" name="Oval 791">
                <a:extLst>
                  <a:ext uri="{FF2B5EF4-FFF2-40B4-BE49-F238E27FC236}">
                    <a16:creationId xmlns:a16="http://schemas.microsoft.com/office/drawing/2014/main" id="{BD96A972-1E4F-0746-8343-D8884660BA66}"/>
                  </a:ext>
                </a:extLst>
              </p:cNvPr>
              <p:cNvSpPr/>
              <p:nvPr/>
            </p:nvSpPr>
            <p:spPr bwMode="auto">
              <a:xfrm>
                <a:off x="10610051" y="23296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65" name="Oval 792">
                <a:extLst>
                  <a:ext uri="{FF2B5EF4-FFF2-40B4-BE49-F238E27FC236}">
                    <a16:creationId xmlns:a16="http://schemas.microsoft.com/office/drawing/2014/main" id="{AFE03E30-5B07-E44C-B7AA-9A4B0B9E6F8A}"/>
                  </a:ext>
                </a:extLst>
              </p:cNvPr>
              <p:cNvSpPr/>
              <p:nvPr/>
            </p:nvSpPr>
            <p:spPr bwMode="auto">
              <a:xfrm>
                <a:off x="10641007" y="234632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66" name="Oval 793">
                <a:extLst>
                  <a:ext uri="{FF2B5EF4-FFF2-40B4-BE49-F238E27FC236}">
                    <a16:creationId xmlns:a16="http://schemas.microsoft.com/office/drawing/2014/main" id="{D68AFC5F-6632-C941-8ABA-386345237722}"/>
                  </a:ext>
                </a:extLst>
              </p:cNvPr>
              <p:cNvSpPr/>
              <p:nvPr/>
            </p:nvSpPr>
            <p:spPr bwMode="auto">
              <a:xfrm>
                <a:off x="10769595" y="23296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67" name="Oval 794">
                <a:extLst>
                  <a:ext uri="{FF2B5EF4-FFF2-40B4-BE49-F238E27FC236}">
                    <a16:creationId xmlns:a16="http://schemas.microsoft.com/office/drawing/2014/main" id="{5550D5A1-578E-CF47-A6AD-3A1FD1A007E7}"/>
                  </a:ext>
                </a:extLst>
              </p:cNvPr>
              <p:cNvSpPr/>
              <p:nvPr/>
            </p:nvSpPr>
            <p:spPr bwMode="auto">
              <a:xfrm>
                <a:off x="10686251" y="22605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68" name="Oval 795">
                <a:extLst>
                  <a:ext uri="{FF2B5EF4-FFF2-40B4-BE49-F238E27FC236}">
                    <a16:creationId xmlns:a16="http://schemas.microsoft.com/office/drawing/2014/main" id="{17995943-CA5E-0E48-A6C8-38A69BD8E66C}"/>
                  </a:ext>
                </a:extLst>
              </p:cNvPr>
              <p:cNvSpPr/>
              <p:nvPr/>
            </p:nvSpPr>
            <p:spPr bwMode="auto">
              <a:xfrm>
                <a:off x="10764832" y="215106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69" name="Oval 796">
                <a:extLst>
                  <a:ext uri="{FF2B5EF4-FFF2-40B4-BE49-F238E27FC236}">
                    <a16:creationId xmlns:a16="http://schemas.microsoft.com/office/drawing/2014/main" id="{7C0BA41A-8E9A-F44C-B220-28F4C52925D5}"/>
                  </a:ext>
                </a:extLst>
              </p:cNvPr>
              <p:cNvSpPr/>
              <p:nvPr/>
            </p:nvSpPr>
            <p:spPr bwMode="auto">
              <a:xfrm>
                <a:off x="10914851" y="211058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70" name="Oval 797">
                <a:extLst>
                  <a:ext uri="{FF2B5EF4-FFF2-40B4-BE49-F238E27FC236}">
                    <a16:creationId xmlns:a16="http://schemas.microsoft.com/office/drawing/2014/main" id="{98595C4E-961D-EA4E-BFB8-39616BD9E090}"/>
                  </a:ext>
                </a:extLst>
              </p:cNvPr>
              <p:cNvSpPr/>
              <p:nvPr/>
            </p:nvSpPr>
            <p:spPr bwMode="auto">
              <a:xfrm>
                <a:off x="11067250" y="135572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71" name="Oval 798">
                <a:extLst>
                  <a:ext uri="{FF2B5EF4-FFF2-40B4-BE49-F238E27FC236}">
                    <a16:creationId xmlns:a16="http://schemas.microsoft.com/office/drawing/2014/main" id="{7B870D90-2477-C84A-87FA-01F2478555AB}"/>
                  </a:ext>
                </a:extLst>
              </p:cNvPr>
              <p:cNvSpPr/>
              <p:nvPr/>
            </p:nvSpPr>
            <p:spPr bwMode="auto">
              <a:xfrm>
                <a:off x="11119638" y="174148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72" name="Oval 799">
                <a:extLst>
                  <a:ext uri="{FF2B5EF4-FFF2-40B4-BE49-F238E27FC236}">
                    <a16:creationId xmlns:a16="http://schemas.microsoft.com/office/drawing/2014/main" id="{1DD6E483-F6F4-9A4D-B4F6-7383C2A9E466}"/>
                  </a:ext>
                </a:extLst>
              </p:cNvPr>
              <p:cNvSpPr/>
              <p:nvPr/>
            </p:nvSpPr>
            <p:spPr bwMode="auto">
              <a:xfrm>
                <a:off x="10960094" y="19438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73" name="Oval 800">
                <a:extLst>
                  <a:ext uri="{FF2B5EF4-FFF2-40B4-BE49-F238E27FC236}">
                    <a16:creationId xmlns:a16="http://schemas.microsoft.com/office/drawing/2014/main" id="{3A7924F7-034E-814E-8F14-50AF6CA07D67}"/>
                  </a:ext>
                </a:extLst>
              </p:cNvPr>
              <p:cNvSpPr/>
              <p:nvPr/>
            </p:nvSpPr>
            <p:spPr bwMode="auto">
              <a:xfrm>
                <a:off x="10900562" y="193198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74" name="Oval 801">
                <a:extLst>
                  <a:ext uri="{FF2B5EF4-FFF2-40B4-BE49-F238E27FC236}">
                    <a16:creationId xmlns:a16="http://schemas.microsoft.com/office/drawing/2014/main" id="{9C1F5611-131F-BA49-A951-39F808ED2299}"/>
                  </a:ext>
                </a:extLst>
              </p:cNvPr>
              <p:cNvSpPr/>
              <p:nvPr/>
            </p:nvSpPr>
            <p:spPr bwMode="auto">
              <a:xfrm>
                <a:off x="10698156" y="174386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75" name="Oval 802">
                <a:extLst>
                  <a:ext uri="{FF2B5EF4-FFF2-40B4-BE49-F238E27FC236}">
                    <a16:creationId xmlns:a16="http://schemas.microsoft.com/office/drawing/2014/main" id="{8B208126-1B2D-2742-BC14-4501231C5B91}"/>
                  </a:ext>
                </a:extLst>
              </p:cNvPr>
              <p:cNvSpPr/>
              <p:nvPr/>
            </p:nvSpPr>
            <p:spPr bwMode="auto">
              <a:xfrm>
                <a:off x="10695775" y="181768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76" name="Oval 803">
                <a:extLst>
                  <a:ext uri="{FF2B5EF4-FFF2-40B4-BE49-F238E27FC236}">
                    <a16:creationId xmlns:a16="http://schemas.microsoft.com/office/drawing/2014/main" id="{EA6C3D8F-8185-8D46-9293-E96B8603CF01}"/>
                  </a:ext>
                </a:extLst>
              </p:cNvPr>
              <p:cNvSpPr/>
              <p:nvPr/>
            </p:nvSpPr>
            <p:spPr bwMode="auto">
              <a:xfrm>
                <a:off x="10295725" y="236061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77" name="Oval 804">
                <a:extLst>
                  <a:ext uri="{FF2B5EF4-FFF2-40B4-BE49-F238E27FC236}">
                    <a16:creationId xmlns:a16="http://schemas.microsoft.com/office/drawing/2014/main" id="{F89983B7-5D16-A741-98BE-AC1BA7E67142}"/>
                  </a:ext>
                </a:extLst>
              </p:cNvPr>
              <p:cNvSpPr/>
              <p:nvPr/>
            </p:nvSpPr>
            <p:spPr bwMode="auto">
              <a:xfrm>
                <a:off x="10262387" y="230346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78" name="Oval 805">
                <a:extLst>
                  <a:ext uri="{FF2B5EF4-FFF2-40B4-BE49-F238E27FC236}">
                    <a16:creationId xmlns:a16="http://schemas.microsoft.com/office/drawing/2014/main" id="{F28F36BF-6CA5-5F41-A87F-8FB3DC56E86D}"/>
                  </a:ext>
                </a:extLst>
              </p:cNvPr>
              <p:cNvSpPr/>
              <p:nvPr/>
            </p:nvSpPr>
            <p:spPr bwMode="auto">
              <a:xfrm>
                <a:off x="10212381" y="223916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79" name="Oval 806">
                <a:extLst>
                  <a:ext uri="{FF2B5EF4-FFF2-40B4-BE49-F238E27FC236}">
                    <a16:creationId xmlns:a16="http://schemas.microsoft.com/office/drawing/2014/main" id="{758A0E7A-E739-B743-810F-3E7E3A2CB835}"/>
                  </a:ext>
                </a:extLst>
              </p:cNvPr>
              <p:cNvSpPr/>
              <p:nvPr/>
            </p:nvSpPr>
            <p:spPr bwMode="auto">
              <a:xfrm>
                <a:off x="10176662" y="22296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80" name="Oval 807">
                <a:extLst>
                  <a:ext uri="{FF2B5EF4-FFF2-40B4-BE49-F238E27FC236}">
                    <a16:creationId xmlns:a16="http://schemas.microsoft.com/office/drawing/2014/main" id="{9F783D92-A044-5149-A33A-FC3D424CD588}"/>
                  </a:ext>
                </a:extLst>
              </p:cNvPr>
              <p:cNvSpPr/>
              <p:nvPr/>
            </p:nvSpPr>
            <p:spPr bwMode="auto">
              <a:xfrm>
                <a:off x="10043312" y="211058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81" name="Oval 808">
                <a:extLst>
                  <a:ext uri="{FF2B5EF4-FFF2-40B4-BE49-F238E27FC236}">
                    <a16:creationId xmlns:a16="http://schemas.microsoft.com/office/drawing/2014/main" id="{85092B7E-76AE-7542-AA59-56BA543D7797}"/>
                  </a:ext>
                </a:extLst>
              </p:cNvPr>
              <p:cNvSpPr/>
              <p:nvPr/>
            </p:nvSpPr>
            <p:spPr bwMode="auto">
              <a:xfrm>
                <a:off x="10207618" y="197723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82" name="Oval 809">
                <a:extLst>
                  <a:ext uri="{FF2B5EF4-FFF2-40B4-BE49-F238E27FC236}">
                    <a16:creationId xmlns:a16="http://schemas.microsoft.com/office/drawing/2014/main" id="{71EC57BC-FEA4-8F43-8A72-E7971A325880}"/>
                  </a:ext>
                </a:extLst>
              </p:cNvPr>
              <p:cNvSpPr/>
              <p:nvPr/>
            </p:nvSpPr>
            <p:spPr bwMode="auto">
              <a:xfrm>
                <a:off x="10209999" y="208915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83" name="Oval 810">
                <a:extLst>
                  <a:ext uri="{FF2B5EF4-FFF2-40B4-BE49-F238E27FC236}">
                    <a16:creationId xmlns:a16="http://schemas.microsoft.com/office/drawing/2014/main" id="{6E236684-86B5-8B4C-BC05-45C26777752A}"/>
                  </a:ext>
                </a:extLst>
              </p:cNvPr>
              <p:cNvSpPr/>
              <p:nvPr/>
            </p:nvSpPr>
            <p:spPr bwMode="auto">
              <a:xfrm>
                <a:off x="10312393" y="196056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84" name="Oval 811">
                <a:extLst>
                  <a:ext uri="{FF2B5EF4-FFF2-40B4-BE49-F238E27FC236}">
                    <a16:creationId xmlns:a16="http://schemas.microsoft.com/office/drawing/2014/main" id="{22B541E2-D59B-7843-B2AB-BC5BC0092086}"/>
                  </a:ext>
                </a:extLst>
              </p:cNvPr>
              <p:cNvSpPr/>
              <p:nvPr/>
            </p:nvSpPr>
            <p:spPr bwMode="auto">
              <a:xfrm>
                <a:off x="10398118" y="199628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85" name="Oval 812">
                <a:extLst>
                  <a:ext uri="{FF2B5EF4-FFF2-40B4-BE49-F238E27FC236}">
                    <a16:creationId xmlns:a16="http://schemas.microsoft.com/office/drawing/2014/main" id="{5A261057-F5B1-6540-8CFE-783DB792182D}"/>
                  </a:ext>
                </a:extLst>
              </p:cNvPr>
              <p:cNvSpPr/>
              <p:nvPr/>
            </p:nvSpPr>
            <p:spPr bwMode="auto">
              <a:xfrm>
                <a:off x="10412405" y="210105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86" name="Oval 813">
                <a:extLst>
                  <a:ext uri="{FF2B5EF4-FFF2-40B4-BE49-F238E27FC236}">
                    <a16:creationId xmlns:a16="http://schemas.microsoft.com/office/drawing/2014/main" id="{D37A2794-29A8-5640-BC34-17FA6A2C46C6}"/>
                  </a:ext>
                </a:extLst>
              </p:cNvPr>
              <p:cNvSpPr/>
              <p:nvPr/>
            </p:nvSpPr>
            <p:spPr bwMode="auto">
              <a:xfrm>
                <a:off x="10371924" y="220821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87" name="Oval 814">
                <a:extLst>
                  <a:ext uri="{FF2B5EF4-FFF2-40B4-BE49-F238E27FC236}">
                    <a16:creationId xmlns:a16="http://schemas.microsoft.com/office/drawing/2014/main" id="{F6806EB1-9891-5149-BC38-B3B5FF8B775A}"/>
                  </a:ext>
                </a:extLst>
              </p:cNvPr>
              <p:cNvSpPr/>
              <p:nvPr/>
            </p:nvSpPr>
            <p:spPr bwMode="auto">
              <a:xfrm>
                <a:off x="10426693" y="219392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88" name="Oval 815">
                <a:extLst>
                  <a:ext uri="{FF2B5EF4-FFF2-40B4-BE49-F238E27FC236}">
                    <a16:creationId xmlns:a16="http://schemas.microsoft.com/office/drawing/2014/main" id="{F2EDF2A5-321C-C24A-ABD9-0FBDC588A40C}"/>
                  </a:ext>
                </a:extLst>
              </p:cNvPr>
              <p:cNvSpPr/>
              <p:nvPr/>
            </p:nvSpPr>
            <p:spPr bwMode="auto">
              <a:xfrm>
                <a:off x="10486224" y="214868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89" name="Oval 816">
                <a:extLst>
                  <a:ext uri="{FF2B5EF4-FFF2-40B4-BE49-F238E27FC236}">
                    <a16:creationId xmlns:a16="http://schemas.microsoft.com/office/drawing/2014/main" id="{0E8F02DA-69B5-1D46-9FDA-48CDA0B783F3}"/>
                  </a:ext>
                </a:extLst>
              </p:cNvPr>
              <p:cNvSpPr/>
              <p:nvPr/>
            </p:nvSpPr>
            <p:spPr bwMode="auto">
              <a:xfrm>
                <a:off x="10505274" y="227250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90" name="Oval 817">
                <a:extLst>
                  <a:ext uri="{FF2B5EF4-FFF2-40B4-BE49-F238E27FC236}">
                    <a16:creationId xmlns:a16="http://schemas.microsoft.com/office/drawing/2014/main" id="{1F62FAAA-FE33-CF48-81C6-2C238BEE641E}"/>
                  </a:ext>
                </a:extLst>
              </p:cNvPr>
              <p:cNvSpPr/>
              <p:nvPr/>
            </p:nvSpPr>
            <p:spPr bwMode="auto">
              <a:xfrm>
                <a:off x="7534275" y="2171700"/>
                <a:ext cx="438150" cy="438150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91" name="Rectangle 818">
                <a:extLst>
                  <a:ext uri="{FF2B5EF4-FFF2-40B4-BE49-F238E27FC236}">
                    <a16:creationId xmlns:a16="http://schemas.microsoft.com/office/drawing/2014/main" id="{E4E70722-9DA6-F846-A591-C3F6EF8AF2AF}"/>
                  </a:ext>
                </a:extLst>
              </p:cNvPr>
              <p:cNvSpPr/>
              <p:nvPr/>
            </p:nvSpPr>
            <p:spPr>
              <a:xfrm>
                <a:off x="11378885" y="5848152"/>
                <a:ext cx="582381" cy="478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3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492" name="Rectangle 819">
                <a:extLst>
                  <a:ext uri="{FF2B5EF4-FFF2-40B4-BE49-F238E27FC236}">
                    <a16:creationId xmlns:a16="http://schemas.microsoft.com/office/drawing/2014/main" id="{3E9E7830-6D07-E74C-BBAA-5571DBD3F35A}"/>
                  </a:ext>
                </a:extLst>
              </p:cNvPr>
              <p:cNvSpPr/>
              <p:nvPr/>
            </p:nvSpPr>
            <p:spPr>
              <a:xfrm>
                <a:off x="10540683" y="5848155"/>
                <a:ext cx="582381" cy="478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2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493" name="Rectangle 820">
                <a:extLst>
                  <a:ext uri="{FF2B5EF4-FFF2-40B4-BE49-F238E27FC236}">
                    <a16:creationId xmlns:a16="http://schemas.microsoft.com/office/drawing/2014/main" id="{554B903E-6A15-1441-99B3-EB5B66EB580B}"/>
                  </a:ext>
                </a:extLst>
              </p:cNvPr>
              <p:cNvSpPr/>
              <p:nvPr/>
            </p:nvSpPr>
            <p:spPr>
              <a:xfrm>
                <a:off x="9717729" y="5848155"/>
                <a:ext cx="582381" cy="478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1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494" name="Rectangle 821">
                <a:extLst>
                  <a:ext uri="{FF2B5EF4-FFF2-40B4-BE49-F238E27FC236}">
                    <a16:creationId xmlns:a16="http://schemas.microsoft.com/office/drawing/2014/main" id="{B732CBBB-007D-AE49-862B-0FADF5B2F48A}"/>
                  </a:ext>
                </a:extLst>
              </p:cNvPr>
              <p:cNvSpPr/>
              <p:nvPr/>
            </p:nvSpPr>
            <p:spPr>
              <a:xfrm>
                <a:off x="8894769" y="5848155"/>
                <a:ext cx="582381" cy="478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0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495" name="Rectangle 822">
                <a:extLst>
                  <a:ext uri="{FF2B5EF4-FFF2-40B4-BE49-F238E27FC236}">
                    <a16:creationId xmlns:a16="http://schemas.microsoft.com/office/drawing/2014/main" id="{71DB4C63-370F-514A-A552-B6DB2CE0B0D2}"/>
                  </a:ext>
                </a:extLst>
              </p:cNvPr>
              <p:cNvSpPr/>
              <p:nvPr/>
            </p:nvSpPr>
            <p:spPr>
              <a:xfrm>
                <a:off x="8044011" y="5848155"/>
                <a:ext cx="637968" cy="478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-1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496" name="Rectangle 823">
                <a:extLst>
                  <a:ext uri="{FF2B5EF4-FFF2-40B4-BE49-F238E27FC236}">
                    <a16:creationId xmlns:a16="http://schemas.microsoft.com/office/drawing/2014/main" id="{C547018F-33B9-2A42-8E2A-2CA8E1FB7413}"/>
                  </a:ext>
                </a:extLst>
              </p:cNvPr>
              <p:cNvSpPr/>
              <p:nvPr/>
            </p:nvSpPr>
            <p:spPr>
              <a:xfrm>
                <a:off x="7213433" y="5848155"/>
                <a:ext cx="637968" cy="478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-2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497" name="Rectangle 824">
                <a:extLst>
                  <a:ext uri="{FF2B5EF4-FFF2-40B4-BE49-F238E27FC236}">
                    <a16:creationId xmlns:a16="http://schemas.microsoft.com/office/drawing/2014/main" id="{735AEE1B-6BF9-6A4D-BAEA-2385645BEF07}"/>
                  </a:ext>
                </a:extLst>
              </p:cNvPr>
              <p:cNvSpPr/>
              <p:nvPr/>
            </p:nvSpPr>
            <p:spPr>
              <a:xfrm>
                <a:off x="6382855" y="5848155"/>
                <a:ext cx="637968" cy="478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-3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498" name="Rectangle 825">
                <a:extLst>
                  <a:ext uri="{FF2B5EF4-FFF2-40B4-BE49-F238E27FC236}">
                    <a16:creationId xmlns:a16="http://schemas.microsoft.com/office/drawing/2014/main" id="{F8CB50D9-B1B1-1B49-BED7-8189334EA27A}"/>
                  </a:ext>
                </a:extLst>
              </p:cNvPr>
              <p:cNvSpPr/>
              <p:nvPr/>
            </p:nvSpPr>
            <p:spPr>
              <a:xfrm>
                <a:off x="6207591" y="5688130"/>
                <a:ext cx="637968" cy="478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-4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499" name="Rectangle 826">
                <a:extLst>
                  <a:ext uri="{FF2B5EF4-FFF2-40B4-BE49-F238E27FC236}">
                    <a16:creationId xmlns:a16="http://schemas.microsoft.com/office/drawing/2014/main" id="{94AE19F1-F77A-AE48-9789-A8844E3A9309}"/>
                  </a:ext>
                </a:extLst>
              </p:cNvPr>
              <p:cNvSpPr/>
              <p:nvPr/>
            </p:nvSpPr>
            <p:spPr>
              <a:xfrm>
                <a:off x="6207591" y="5078531"/>
                <a:ext cx="637968" cy="478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-3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00" name="Rectangle 827">
                <a:extLst>
                  <a:ext uri="{FF2B5EF4-FFF2-40B4-BE49-F238E27FC236}">
                    <a16:creationId xmlns:a16="http://schemas.microsoft.com/office/drawing/2014/main" id="{042E6218-0F50-6941-AF6F-16E9DC2D00B2}"/>
                  </a:ext>
                </a:extLst>
              </p:cNvPr>
              <p:cNvSpPr/>
              <p:nvPr/>
            </p:nvSpPr>
            <p:spPr>
              <a:xfrm>
                <a:off x="6207591" y="4449877"/>
                <a:ext cx="637968" cy="478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-2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01" name="Rectangle 828">
                <a:extLst>
                  <a:ext uri="{FF2B5EF4-FFF2-40B4-BE49-F238E27FC236}">
                    <a16:creationId xmlns:a16="http://schemas.microsoft.com/office/drawing/2014/main" id="{EB90B5FB-1517-CA49-BD3F-996D0D58A71B}"/>
                  </a:ext>
                </a:extLst>
              </p:cNvPr>
              <p:cNvSpPr/>
              <p:nvPr/>
            </p:nvSpPr>
            <p:spPr>
              <a:xfrm>
                <a:off x="6207591" y="3825988"/>
                <a:ext cx="637968" cy="478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-1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02" name="Rectangle 829">
                <a:extLst>
                  <a:ext uri="{FF2B5EF4-FFF2-40B4-BE49-F238E27FC236}">
                    <a16:creationId xmlns:a16="http://schemas.microsoft.com/office/drawing/2014/main" id="{93E3884A-FA60-C646-9282-75CF4CED185C}"/>
                  </a:ext>
                </a:extLst>
              </p:cNvPr>
              <p:cNvSpPr/>
              <p:nvPr/>
            </p:nvSpPr>
            <p:spPr>
              <a:xfrm>
                <a:off x="6235386" y="3206859"/>
                <a:ext cx="582381" cy="478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0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03" name="Rectangle 830">
                <a:extLst>
                  <a:ext uri="{FF2B5EF4-FFF2-40B4-BE49-F238E27FC236}">
                    <a16:creationId xmlns:a16="http://schemas.microsoft.com/office/drawing/2014/main" id="{ACB68528-9A4A-3D4A-A681-096AC13D68A8}"/>
                  </a:ext>
                </a:extLst>
              </p:cNvPr>
              <p:cNvSpPr/>
              <p:nvPr/>
            </p:nvSpPr>
            <p:spPr>
              <a:xfrm>
                <a:off x="6235386" y="2587735"/>
                <a:ext cx="582381" cy="478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1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04" name="Rectangle 831">
                <a:extLst>
                  <a:ext uri="{FF2B5EF4-FFF2-40B4-BE49-F238E27FC236}">
                    <a16:creationId xmlns:a16="http://schemas.microsoft.com/office/drawing/2014/main" id="{7224C212-B43B-E541-9834-457500662E82}"/>
                  </a:ext>
                </a:extLst>
              </p:cNvPr>
              <p:cNvSpPr/>
              <p:nvPr/>
            </p:nvSpPr>
            <p:spPr>
              <a:xfrm>
                <a:off x="6235386" y="1978131"/>
                <a:ext cx="582381" cy="478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2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05" name="Rectangle 832">
                <a:extLst>
                  <a:ext uri="{FF2B5EF4-FFF2-40B4-BE49-F238E27FC236}">
                    <a16:creationId xmlns:a16="http://schemas.microsoft.com/office/drawing/2014/main" id="{BC864176-998A-F340-B880-30EBB73F9AAE}"/>
                  </a:ext>
                </a:extLst>
              </p:cNvPr>
              <p:cNvSpPr/>
              <p:nvPr/>
            </p:nvSpPr>
            <p:spPr>
              <a:xfrm>
                <a:off x="6235386" y="1354245"/>
                <a:ext cx="582381" cy="478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3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06" name="Rectangle 833">
                <a:extLst>
                  <a:ext uri="{FF2B5EF4-FFF2-40B4-BE49-F238E27FC236}">
                    <a16:creationId xmlns:a16="http://schemas.microsoft.com/office/drawing/2014/main" id="{6D666DBA-603B-C846-843B-EE4BCA244C68}"/>
                  </a:ext>
                </a:extLst>
              </p:cNvPr>
              <p:cNvSpPr/>
              <p:nvPr/>
            </p:nvSpPr>
            <p:spPr>
              <a:xfrm>
                <a:off x="6235386" y="730356"/>
                <a:ext cx="582381" cy="478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4</a:t>
                </a:r>
                <a:endParaRPr lang="en-US" sz="516" dirty="0">
                  <a:latin typeface="Segoe UI"/>
                </a:endParaRPr>
              </a:p>
            </p:txBody>
          </p:sp>
        </p:grpSp>
      </p:grpSp>
      <p:sp>
        <p:nvSpPr>
          <p:cNvPr id="2" name="TextBox 298">
            <a:extLst>
              <a:ext uri="{FF2B5EF4-FFF2-40B4-BE49-F238E27FC236}">
                <a16:creationId xmlns:a16="http://schemas.microsoft.com/office/drawing/2014/main" id="{12D198ED-0F09-4AA9-9F49-CE5F039615F9}"/>
              </a:ext>
            </a:extLst>
          </p:cNvPr>
          <p:cNvSpPr txBox="1"/>
          <p:nvPr/>
        </p:nvSpPr>
        <p:spPr>
          <a:xfrm>
            <a:off x="332134" y="4272129"/>
            <a:ext cx="1655969" cy="716364"/>
          </a:xfrm>
          <a:prstGeom prst="rect">
            <a:avLst/>
          </a:prstGeom>
          <a:noFill/>
        </p:spPr>
        <p:txBody>
          <a:bodyPr wrap="square" lIns="134787" tIns="107830" rIns="134787" bIns="10783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defTabSz="458282"/>
            <a:r>
              <a:rPr lang="en-US" sz="3600" b="1" i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3" name="TextBox 298">
            <a:extLst>
              <a:ext uri="{FF2B5EF4-FFF2-40B4-BE49-F238E27FC236}">
                <a16:creationId xmlns:a16="http://schemas.microsoft.com/office/drawing/2014/main" id="{9E5D11A4-FF52-4F58-91C0-489232835F25}"/>
              </a:ext>
            </a:extLst>
          </p:cNvPr>
          <p:cNvSpPr txBox="1"/>
          <p:nvPr/>
        </p:nvSpPr>
        <p:spPr>
          <a:xfrm>
            <a:off x="2392021" y="4260431"/>
            <a:ext cx="1655969" cy="716364"/>
          </a:xfrm>
          <a:prstGeom prst="rect">
            <a:avLst/>
          </a:prstGeom>
          <a:noFill/>
        </p:spPr>
        <p:txBody>
          <a:bodyPr wrap="square" lIns="134787" tIns="107830" rIns="134787" bIns="10783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defTabSz="458282"/>
            <a:r>
              <a:rPr lang="en-US" sz="3600" b="1" i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TextBox 298">
            <a:extLst>
              <a:ext uri="{FF2B5EF4-FFF2-40B4-BE49-F238E27FC236}">
                <a16:creationId xmlns:a16="http://schemas.microsoft.com/office/drawing/2014/main" id="{B1975446-1517-47C3-BD9B-75BF2C5E83B5}"/>
              </a:ext>
            </a:extLst>
          </p:cNvPr>
          <p:cNvSpPr txBox="1"/>
          <p:nvPr/>
        </p:nvSpPr>
        <p:spPr>
          <a:xfrm>
            <a:off x="4706041" y="4237773"/>
            <a:ext cx="1655969" cy="716364"/>
          </a:xfrm>
          <a:prstGeom prst="rect">
            <a:avLst/>
          </a:prstGeom>
          <a:noFill/>
        </p:spPr>
        <p:txBody>
          <a:bodyPr wrap="square" lIns="134787" tIns="107830" rIns="134787" bIns="10783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defTabSz="458282"/>
            <a:r>
              <a:rPr lang="en-US" sz="3600" b="1" i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" name="TextBox 298">
            <a:extLst>
              <a:ext uri="{FF2B5EF4-FFF2-40B4-BE49-F238E27FC236}">
                <a16:creationId xmlns:a16="http://schemas.microsoft.com/office/drawing/2014/main" id="{56DA6417-059D-4098-A12F-BE43208D2736}"/>
              </a:ext>
            </a:extLst>
          </p:cNvPr>
          <p:cNvSpPr txBox="1"/>
          <p:nvPr/>
        </p:nvSpPr>
        <p:spPr>
          <a:xfrm>
            <a:off x="6739873" y="4219271"/>
            <a:ext cx="1655969" cy="716364"/>
          </a:xfrm>
          <a:prstGeom prst="rect">
            <a:avLst/>
          </a:prstGeom>
          <a:noFill/>
        </p:spPr>
        <p:txBody>
          <a:bodyPr wrap="square" lIns="134787" tIns="107830" rIns="134787" bIns="10783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defTabSz="458282"/>
            <a:r>
              <a:rPr lang="en-US" sz="3600" b="1" i="1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37487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364;p81">
            <a:extLst>
              <a:ext uri="{FF2B5EF4-FFF2-40B4-BE49-F238E27FC236}">
                <a16:creationId xmlns:a16="http://schemas.microsoft.com/office/drawing/2014/main" id="{B9D8007A-1A06-4846-AD61-09B5DE09960D}"/>
              </a:ext>
            </a:extLst>
          </p:cNvPr>
          <p:cNvPicPr preferRelativeResize="0"/>
          <p:nvPr/>
        </p:nvPicPr>
        <p:blipFill>
          <a:blip r:embed="rId3" cstate="screen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4541" y="140308"/>
            <a:ext cx="577267" cy="56384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09;p26">
            <a:extLst>
              <a:ext uri="{FF2B5EF4-FFF2-40B4-BE49-F238E27FC236}">
                <a16:creationId xmlns:a16="http://schemas.microsoft.com/office/drawing/2014/main" id="{09B82274-23BF-164C-9AEA-3FDD6C14A668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CAMPI DI APPLICAZIONE</a:t>
            </a:r>
            <a:endParaRPr sz="1000" dirty="0">
              <a:solidFill>
                <a:srgbClr val="EE2324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AD024E50-CDB5-4767-88FF-DDD274036266}"/>
              </a:ext>
            </a:extLst>
          </p:cNvPr>
          <p:cNvGrpSpPr/>
          <p:nvPr/>
        </p:nvGrpSpPr>
        <p:grpSpPr>
          <a:xfrm>
            <a:off x="2127407" y="1242266"/>
            <a:ext cx="6580657" cy="3003162"/>
            <a:chOff x="2127407" y="1242266"/>
            <a:chExt cx="6580657" cy="3003162"/>
          </a:xfrm>
        </p:grpSpPr>
        <p:grpSp>
          <p:nvGrpSpPr>
            <p:cNvPr id="9" name="Group 49">
              <a:extLst>
                <a:ext uri="{FF2B5EF4-FFF2-40B4-BE49-F238E27FC236}">
                  <a16:creationId xmlns:a16="http://schemas.microsoft.com/office/drawing/2014/main" id="{FB02DF95-2B80-EC44-8F19-491C401423F6}"/>
                </a:ext>
              </a:extLst>
            </p:cNvPr>
            <p:cNvGrpSpPr/>
            <p:nvPr/>
          </p:nvGrpSpPr>
          <p:grpSpPr>
            <a:xfrm>
              <a:off x="2127407" y="1288123"/>
              <a:ext cx="2174728" cy="2957305"/>
              <a:chOff x="252736" y="2373571"/>
              <a:chExt cx="2892254" cy="3933032"/>
            </a:xfrm>
          </p:grpSpPr>
          <p:sp>
            <p:nvSpPr>
              <p:cNvPr id="565" name="TextBox 50">
                <a:extLst>
                  <a:ext uri="{FF2B5EF4-FFF2-40B4-BE49-F238E27FC236}">
                    <a16:creationId xmlns:a16="http://schemas.microsoft.com/office/drawing/2014/main" id="{A9F13811-10BE-474D-88BE-9BD0761C49EC}"/>
                  </a:ext>
                </a:extLst>
              </p:cNvPr>
              <p:cNvSpPr txBox="1"/>
              <p:nvPr/>
            </p:nvSpPr>
            <p:spPr>
              <a:xfrm>
                <a:off x="375085" y="2373571"/>
                <a:ext cx="2671967" cy="1120799"/>
              </a:xfrm>
              <a:prstGeom prst="rect">
                <a:avLst/>
              </a:prstGeom>
              <a:noFill/>
            </p:spPr>
            <p:txBody>
              <a:bodyPr wrap="square" lIns="134787" tIns="107830" rIns="134787" bIns="107830" rtlCol="0">
                <a:spAutoFit/>
              </a:bodyPr>
              <a:lstStyle/>
              <a:p>
                <a:pPr algn="ctr" defTabSz="458282">
                  <a:lnSpc>
                    <a:spcPct val="90000"/>
                  </a:lnSpc>
                </a:pPr>
                <a:r>
                  <a:rPr lang="en-US" sz="1504" i="1" u="sng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Chi</a:t>
                </a:r>
                <a:r>
                  <a:rPr lang="en-US" sz="1504" i="1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è </a:t>
                </a:r>
                <a:r>
                  <a:rPr lang="en-US" sz="1504" i="1" dirty="0" err="1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intenzionato</a:t>
                </a:r>
                <a:r>
                  <a:rPr lang="en-US" sz="1504" i="1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a </a:t>
                </a:r>
                <a:r>
                  <a:rPr lang="en-US" sz="1504" i="1" dirty="0" err="1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comprare</a:t>
                </a:r>
                <a:r>
                  <a:rPr lang="en-US" sz="1504" i="1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</a:t>
                </a:r>
                <a:r>
                  <a:rPr lang="en-US" sz="1504" i="1" dirty="0" err="1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il</a:t>
                </a:r>
                <a:r>
                  <a:rPr lang="en-US" sz="1504" i="1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</a:t>
                </a:r>
                <a:r>
                  <a:rPr lang="en-US" sz="1504" i="1" dirty="0" err="1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mio</a:t>
                </a:r>
                <a:r>
                  <a:rPr lang="en-US" sz="1504" i="1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</a:t>
                </a:r>
                <a:r>
                  <a:rPr lang="en-US" sz="1504" i="1" dirty="0" err="1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prodotto</a:t>
                </a:r>
                <a:r>
                  <a:rPr lang="en-US" sz="1504" i="1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?</a:t>
                </a:r>
              </a:p>
            </p:txBody>
          </p:sp>
          <p:grpSp>
            <p:nvGrpSpPr>
              <p:cNvPr id="566" name="Chart 01">
                <a:extLst>
                  <a:ext uri="{FF2B5EF4-FFF2-40B4-BE49-F238E27FC236}">
                    <a16:creationId xmlns:a16="http://schemas.microsoft.com/office/drawing/2014/main" id="{EF81CABE-021B-E44C-9CB5-0BB6E2D1FAA0}"/>
                  </a:ext>
                </a:extLst>
              </p:cNvPr>
              <p:cNvGrpSpPr/>
              <p:nvPr/>
            </p:nvGrpSpPr>
            <p:grpSpPr>
              <a:xfrm>
                <a:off x="252736" y="4036872"/>
                <a:ext cx="2892254" cy="2269731"/>
                <a:chOff x="204389" y="286651"/>
                <a:chExt cx="5002484" cy="3925762"/>
              </a:xfrm>
            </p:grpSpPr>
            <p:grpSp>
              <p:nvGrpSpPr>
                <p:cNvPr id="567" name="Axes">
                  <a:extLst>
                    <a:ext uri="{FF2B5EF4-FFF2-40B4-BE49-F238E27FC236}">
                      <a16:creationId xmlns:a16="http://schemas.microsoft.com/office/drawing/2014/main" id="{5FE8AC8B-2E5E-3D4E-A77E-A14DC79008CC}"/>
                    </a:ext>
                  </a:extLst>
                </p:cNvPr>
                <p:cNvGrpSpPr/>
                <p:nvPr/>
              </p:nvGrpSpPr>
              <p:grpSpPr>
                <a:xfrm>
                  <a:off x="739140" y="327660"/>
                  <a:ext cx="4419600" cy="3467100"/>
                  <a:chOff x="739140" y="327660"/>
                  <a:chExt cx="4419600" cy="3467100"/>
                </a:xfrm>
              </p:grpSpPr>
              <p:cxnSp>
                <p:nvCxnSpPr>
                  <p:cNvPr id="796" name="Straight Connector 281">
                    <a:extLst>
                      <a:ext uri="{FF2B5EF4-FFF2-40B4-BE49-F238E27FC236}">
                        <a16:creationId xmlns:a16="http://schemas.microsoft.com/office/drawing/2014/main" id="{30E4C47D-8868-C246-A78A-4CC8BE1D0BEF}"/>
                      </a:ext>
                    </a:extLst>
                  </p:cNvPr>
                  <p:cNvCxnSpPr/>
                  <p:nvPr/>
                </p:nvCxnSpPr>
                <p:spPr>
                  <a:xfrm>
                    <a:off x="739140" y="3794760"/>
                    <a:ext cx="4419600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7" name="Straight Connector 282">
                    <a:extLst>
                      <a:ext uri="{FF2B5EF4-FFF2-40B4-BE49-F238E27FC236}">
                        <a16:creationId xmlns:a16="http://schemas.microsoft.com/office/drawing/2014/main" id="{3FF5D3F7-622D-FF43-9DA8-E57F56F5151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39140" y="327660"/>
                    <a:ext cx="0" cy="346710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8" name="Straight Connector 283">
                    <a:extLst>
                      <a:ext uri="{FF2B5EF4-FFF2-40B4-BE49-F238E27FC236}">
                        <a16:creationId xmlns:a16="http://schemas.microsoft.com/office/drawing/2014/main" id="{8A910324-79D6-D842-901B-94C17F4B853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230207" y="3710940"/>
                    <a:ext cx="0" cy="8382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9" name="Straight Connector 284">
                    <a:extLst>
                      <a:ext uri="{FF2B5EF4-FFF2-40B4-BE49-F238E27FC236}">
                        <a16:creationId xmlns:a16="http://schemas.microsoft.com/office/drawing/2014/main" id="{E75AAD0E-D532-7043-A780-8135705F6D5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721274" y="3710940"/>
                    <a:ext cx="0" cy="8382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0" name="Straight Connector 285">
                    <a:extLst>
                      <a:ext uri="{FF2B5EF4-FFF2-40B4-BE49-F238E27FC236}">
                        <a16:creationId xmlns:a16="http://schemas.microsoft.com/office/drawing/2014/main" id="{EA155730-9D17-DD45-94F9-00E28597704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12341" y="3710940"/>
                    <a:ext cx="0" cy="8382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1" name="Straight Connector 286">
                    <a:extLst>
                      <a:ext uri="{FF2B5EF4-FFF2-40B4-BE49-F238E27FC236}">
                        <a16:creationId xmlns:a16="http://schemas.microsoft.com/office/drawing/2014/main" id="{B1AF6F71-6F32-9348-85CB-72E874D685D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703408" y="3710940"/>
                    <a:ext cx="0" cy="8382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2" name="Straight Connector 287">
                    <a:extLst>
                      <a:ext uri="{FF2B5EF4-FFF2-40B4-BE49-F238E27FC236}">
                        <a16:creationId xmlns:a16="http://schemas.microsoft.com/office/drawing/2014/main" id="{6167BCED-5FA6-EB4A-B789-6C896DBFF8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194475" y="3710940"/>
                    <a:ext cx="0" cy="8382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3" name="Straight Connector 288">
                    <a:extLst>
                      <a:ext uri="{FF2B5EF4-FFF2-40B4-BE49-F238E27FC236}">
                        <a16:creationId xmlns:a16="http://schemas.microsoft.com/office/drawing/2014/main" id="{F83703FB-D759-AD43-B5A3-892097156CB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685542" y="3710940"/>
                    <a:ext cx="0" cy="8382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4" name="Straight Connector 289">
                    <a:extLst>
                      <a:ext uri="{FF2B5EF4-FFF2-40B4-BE49-F238E27FC236}">
                        <a16:creationId xmlns:a16="http://schemas.microsoft.com/office/drawing/2014/main" id="{B4132E4E-DD31-204E-ADF7-373CAC9079C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76609" y="3710940"/>
                    <a:ext cx="0" cy="8382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5" name="Straight Connector 290">
                    <a:extLst>
                      <a:ext uri="{FF2B5EF4-FFF2-40B4-BE49-F238E27FC236}">
                        <a16:creationId xmlns:a16="http://schemas.microsoft.com/office/drawing/2014/main" id="{DAC3138E-948B-5549-B64A-56D2DD07F43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67676" y="3710940"/>
                    <a:ext cx="0" cy="8382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6" name="Straight Connector 291">
                    <a:extLst>
                      <a:ext uri="{FF2B5EF4-FFF2-40B4-BE49-F238E27FC236}">
                        <a16:creationId xmlns:a16="http://schemas.microsoft.com/office/drawing/2014/main" id="{D09C5481-94E4-2141-BE44-0DE0101018E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39140" y="3629987"/>
                    <a:ext cx="82296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7" name="Straight Connector 292">
                    <a:extLst>
                      <a:ext uri="{FF2B5EF4-FFF2-40B4-BE49-F238E27FC236}">
                        <a16:creationId xmlns:a16="http://schemas.microsoft.com/office/drawing/2014/main" id="{74D7E835-2C36-9C40-9D9B-B08A0467EC7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39140" y="3068170"/>
                    <a:ext cx="82296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8" name="Straight Connector 293">
                    <a:extLst>
                      <a:ext uri="{FF2B5EF4-FFF2-40B4-BE49-F238E27FC236}">
                        <a16:creationId xmlns:a16="http://schemas.microsoft.com/office/drawing/2014/main" id="{E660D38A-DA91-C94C-86EF-1BE212604BA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39140" y="2506352"/>
                    <a:ext cx="82296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9" name="Straight Connector 294">
                    <a:extLst>
                      <a:ext uri="{FF2B5EF4-FFF2-40B4-BE49-F238E27FC236}">
                        <a16:creationId xmlns:a16="http://schemas.microsoft.com/office/drawing/2014/main" id="{74B146BB-775F-BB4E-9FE3-15A16217446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39140" y="1944534"/>
                    <a:ext cx="82296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0" name="Straight Connector 295">
                    <a:extLst>
                      <a:ext uri="{FF2B5EF4-FFF2-40B4-BE49-F238E27FC236}">
                        <a16:creationId xmlns:a16="http://schemas.microsoft.com/office/drawing/2014/main" id="{915BA556-BAA2-5345-BDEF-4717ADC7EC0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39140" y="1382716"/>
                    <a:ext cx="82296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1" name="Straight Connector 296">
                    <a:extLst>
                      <a:ext uri="{FF2B5EF4-FFF2-40B4-BE49-F238E27FC236}">
                        <a16:creationId xmlns:a16="http://schemas.microsoft.com/office/drawing/2014/main" id="{FD89EFD3-7715-B24D-8115-11BA668A40E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39140" y="820898"/>
                    <a:ext cx="82296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68" name="Average">
                  <a:extLst>
                    <a:ext uri="{FF2B5EF4-FFF2-40B4-BE49-F238E27FC236}">
                      <a16:creationId xmlns:a16="http://schemas.microsoft.com/office/drawing/2014/main" id="{C5E4D353-BB55-3E43-8411-4ADAA54E3CED}"/>
                    </a:ext>
                  </a:extLst>
                </p:cNvPr>
                <p:cNvSpPr/>
                <p:nvPr/>
              </p:nvSpPr>
              <p:spPr bwMode="auto">
                <a:xfrm>
                  <a:off x="2000250" y="323850"/>
                  <a:ext cx="3149600" cy="3467100"/>
                </a:xfrm>
                <a:custGeom>
                  <a:avLst/>
                  <a:gdLst>
                    <a:gd name="connsiteX0" fmla="*/ 0 w 3149600"/>
                    <a:gd name="connsiteY0" fmla="*/ 3467100 h 3467100"/>
                    <a:gd name="connsiteX1" fmla="*/ 1054100 w 3149600"/>
                    <a:gd name="connsiteY1" fmla="*/ 1841500 h 3467100"/>
                    <a:gd name="connsiteX2" fmla="*/ 3149600 w 3149600"/>
                    <a:gd name="connsiteY2" fmla="*/ 0 h 3467100"/>
                    <a:gd name="connsiteX0" fmla="*/ 0 w 3149600"/>
                    <a:gd name="connsiteY0" fmla="*/ 3467100 h 3467100"/>
                    <a:gd name="connsiteX1" fmla="*/ 527050 w 3149600"/>
                    <a:gd name="connsiteY1" fmla="*/ 2508250 h 3467100"/>
                    <a:gd name="connsiteX2" fmla="*/ 1054100 w 3149600"/>
                    <a:gd name="connsiteY2" fmla="*/ 1841500 h 3467100"/>
                    <a:gd name="connsiteX3" fmla="*/ 3149600 w 3149600"/>
                    <a:gd name="connsiteY3" fmla="*/ 0 h 3467100"/>
                    <a:gd name="connsiteX0" fmla="*/ 0 w 3149600"/>
                    <a:gd name="connsiteY0" fmla="*/ 3467100 h 3467100"/>
                    <a:gd name="connsiteX1" fmla="*/ 247650 w 3149600"/>
                    <a:gd name="connsiteY1" fmla="*/ 2514600 h 3467100"/>
                    <a:gd name="connsiteX2" fmla="*/ 1054100 w 3149600"/>
                    <a:gd name="connsiteY2" fmla="*/ 1841500 h 3467100"/>
                    <a:gd name="connsiteX3" fmla="*/ 3149600 w 3149600"/>
                    <a:gd name="connsiteY3" fmla="*/ 0 h 3467100"/>
                    <a:gd name="connsiteX0" fmla="*/ 0 w 3149600"/>
                    <a:gd name="connsiteY0" fmla="*/ 3467100 h 3467100"/>
                    <a:gd name="connsiteX1" fmla="*/ 247650 w 3149600"/>
                    <a:gd name="connsiteY1" fmla="*/ 2514600 h 3467100"/>
                    <a:gd name="connsiteX2" fmla="*/ 1054100 w 3149600"/>
                    <a:gd name="connsiteY2" fmla="*/ 1841500 h 3467100"/>
                    <a:gd name="connsiteX3" fmla="*/ 3149600 w 3149600"/>
                    <a:gd name="connsiteY3" fmla="*/ 0 h 3467100"/>
                    <a:gd name="connsiteX0" fmla="*/ 0 w 3149600"/>
                    <a:gd name="connsiteY0" fmla="*/ 3467100 h 3467100"/>
                    <a:gd name="connsiteX1" fmla="*/ 247650 w 3149600"/>
                    <a:gd name="connsiteY1" fmla="*/ 2514600 h 3467100"/>
                    <a:gd name="connsiteX2" fmla="*/ 1054100 w 3149600"/>
                    <a:gd name="connsiteY2" fmla="*/ 1841500 h 3467100"/>
                    <a:gd name="connsiteX3" fmla="*/ 3149600 w 3149600"/>
                    <a:gd name="connsiteY3" fmla="*/ 0 h 3467100"/>
                    <a:gd name="connsiteX0" fmla="*/ 0 w 3149600"/>
                    <a:gd name="connsiteY0" fmla="*/ 3467100 h 3467100"/>
                    <a:gd name="connsiteX1" fmla="*/ 247650 w 3149600"/>
                    <a:gd name="connsiteY1" fmla="*/ 2514600 h 3467100"/>
                    <a:gd name="connsiteX2" fmla="*/ 1054100 w 3149600"/>
                    <a:gd name="connsiteY2" fmla="*/ 1841500 h 3467100"/>
                    <a:gd name="connsiteX3" fmla="*/ 1987550 w 3149600"/>
                    <a:gd name="connsiteY3" fmla="*/ 1022350 h 3467100"/>
                    <a:gd name="connsiteX4" fmla="*/ 3149600 w 3149600"/>
                    <a:gd name="connsiteY4" fmla="*/ 0 h 3467100"/>
                    <a:gd name="connsiteX0" fmla="*/ 0 w 3149600"/>
                    <a:gd name="connsiteY0" fmla="*/ 3467100 h 3467100"/>
                    <a:gd name="connsiteX1" fmla="*/ 247650 w 3149600"/>
                    <a:gd name="connsiteY1" fmla="*/ 2514600 h 3467100"/>
                    <a:gd name="connsiteX2" fmla="*/ 1054100 w 3149600"/>
                    <a:gd name="connsiteY2" fmla="*/ 1841500 h 3467100"/>
                    <a:gd name="connsiteX3" fmla="*/ 2286000 w 3149600"/>
                    <a:gd name="connsiteY3" fmla="*/ 292100 h 3467100"/>
                    <a:gd name="connsiteX4" fmla="*/ 3149600 w 3149600"/>
                    <a:gd name="connsiteY4" fmla="*/ 0 h 3467100"/>
                    <a:gd name="connsiteX0" fmla="*/ 0 w 3149600"/>
                    <a:gd name="connsiteY0" fmla="*/ 3467100 h 3467100"/>
                    <a:gd name="connsiteX1" fmla="*/ 247650 w 3149600"/>
                    <a:gd name="connsiteY1" fmla="*/ 2514600 h 3467100"/>
                    <a:gd name="connsiteX2" fmla="*/ 1054100 w 3149600"/>
                    <a:gd name="connsiteY2" fmla="*/ 1841500 h 3467100"/>
                    <a:gd name="connsiteX3" fmla="*/ 2286000 w 3149600"/>
                    <a:gd name="connsiteY3" fmla="*/ 292100 h 3467100"/>
                    <a:gd name="connsiteX4" fmla="*/ 3149600 w 3149600"/>
                    <a:gd name="connsiteY4" fmla="*/ 0 h 3467100"/>
                    <a:gd name="connsiteX0" fmla="*/ 0 w 3149600"/>
                    <a:gd name="connsiteY0" fmla="*/ 3467100 h 3467100"/>
                    <a:gd name="connsiteX1" fmla="*/ 247650 w 3149600"/>
                    <a:gd name="connsiteY1" fmla="*/ 2514600 h 3467100"/>
                    <a:gd name="connsiteX2" fmla="*/ 1054100 w 3149600"/>
                    <a:gd name="connsiteY2" fmla="*/ 1841500 h 3467100"/>
                    <a:gd name="connsiteX3" fmla="*/ 2286000 w 3149600"/>
                    <a:gd name="connsiteY3" fmla="*/ 292100 h 3467100"/>
                    <a:gd name="connsiteX4" fmla="*/ 3149600 w 3149600"/>
                    <a:gd name="connsiteY4" fmla="*/ 0 h 3467100"/>
                    <a:gd name="connsiteX0" fmla="*/ 0 w 3149600"/>
                    <a:gd name="connsiteY0" fmla="*/ 3467100 h 3467100"/>
                    <a:gd name="connsiteX1" fmla="*/ 247650 w 3149600"/>
                    <a:gd name="connsiteY1" fmla="*/ 2514600 h 3467100"/>
                    <a:gd name="connsiteX2" fmla="*/ 1054100 w 3149600"/>
                    <a:gd name="connsiteY2" fmla="*/ 1841500 h 3467100"/>
                    <a:gd name="connsiteX3" fmla="*/ 2286000 w 3149600"/>
                    <a:gd name="connsiteY3" fmla="*/ 292100 h 3467100"/>
                    <a:gd name="connsiteX4" fmla="*/ 3149600 w 3149600"/>
                    <a:gd name="connsiteY4" fmla="*/ 0 h 3467100"/>
                    <a:gd name="connsiteX0" fmla="*/ 0 w 3149600"/>
                    <a:gd name="connsiteY0" fmla="*/ 3467100 h 3467100"/>
                    <a:gd name="connsiteX1" fmla="*/ 247650 w 3149600"/>
                    <a:gd name="connsiteY1" fmla="*/ 2514600 h 3467100"/>
                    <a:gd name="connsiteX2" fmla="*/ 1054100 w 3149600"/>
                    <a:gd name="connsiteY2" fmla="*/ 1841500 h 3467100"/>
                    <a:gd name="connsiteX3" fmla="*/ 2286000 w 3149600"/>
                    <a:gd name="connsiteY3" fmla="*/ 292100 h 3467100"/>
                    <a:gd name="connsiteX4" fmla="*/ 3149600 w 3149600"/>
                    <a:gd name="connsiteY4" fmla="*/ 0 h 3467100"/>
                    <a:gd name="connsiteX0" fmla="*/ 0 w 3149600"/>
                    <a:gd name="connsiteY0" fmla="*/ 3467100 h 3467100"/>
                    <a:gd name="connsiteX1" fmla="*/ 247650 w 3149600"/>
                    <a:gd name="connsiteY1" fmla="*/ 2514600 h 3467100"/>
                    <a:gd name="connsiteX2" fmla="*/ 1054100 w 3149600"/>
                    <a:gd name="connsiteY2" fmla="*/ 1841500 h 3467100"/>
                    <a:gd name="connsiteX3" fmla="*/ 2286000 w 3149600"/>
                    <a:gd name="connsiteY3" fmla="*/ 292100 h 3467100"/>
                    <a:gd name="connsiteX4" fmla="*/ 3149600 w 3149600"/>
                    <a:gd name="connsiteY4" fmla="*/ 0 h 3467100"/>
                    <a:gd name="connsiteX0" fmla="*/ 0 w 3149600"/>
                    <a:gd name="connsiteY0" fmla="*/ 3467100 h 3467100"/>
                    <a:gd name="connsiteX1" fmla="*/ 247650 w 3149600"/>
                    <a:gd name="connsiteY1" fmla="*/ 2514600 h 3467100"/>
                    <a:gd name="connsiteX2" fmla="*/ 1054100 w 3149600"/>
                    <a:gd name="connsiteY2" fmla="*/ 1841500 h 3467100"/>
                    <a:gd name="connsiteX3" fmla="*/ 2286000 w 3149600"/>
                    <a:gd name="connsiteY3" fmla="*/ 292100 h 3467100"/>
                    <a:gd name="connsiteX4" fmla="*/ 3149600 w 3149600"/>
                    <a:gd name="connsiteY4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9600" h="3467100">
                      <a:moveTo>
                        <a:pt x="0" y="3467100"/>
                      </a:moveTo>
                      <a:cubicBezTo>
                        <a:pt x="30692" y="3269192"/>
                        <a:pt x="71967" y="2785533"/>
                        <a:pt x="247650" y="2514600"/>
                      </a:cubicBezTo>
                      <a:cubicBezTo>
                        <a:pt x="423333" y="2243667"/>
                        <a:pt x="555625" y="2205567"/>
                        <a:pt x="1054100" y="1841500"/>
                      </a:cubicBezTo>
                      <a:cubicBezTo>
                        <a:pt x="1552575" y="1477433"/>
                        <a:pt x="1549400" y="656167"/>
                        <a:pt x="2286000" y="292100"/>
                      </a:cubicBezTo>
                      <a:cubicBezTo>
                        <a:pt x="2777067" y="61383"/>
                        <a:pt x="2861733" y="97367"/>
                        <a:pt x="3149600" y="0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8282"/>
                  <a:endParaRPr lang="en-US" sz="883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grpSp>
              <p:nvGrpSpPr>
                <p:cNvPr id="569" name="Red Dots">
                  <a:extLst>
                    <a:ext uri="{FF2B5EF4-FFF2-40B4-BE49-F238E27FC236}">
                      <a16:creationId xmlns:a16="http://schemas.microsoft.com/office/drawing/2014/main" id="{2EB37591-1A44-B744-B5E8-E4520C21DF8F}"/>
                    </a:ext>
                  </a:extLst>
                </p:cNvPr>
                <p:cNvGrpSpPr/>
                <p:nvPr/>
              </p:nvGrpSpPr>
              <p:grpSpPr>
                <a:xfrm>
                  <a:off x="689483" y="286651"/>
                  <a:ext cx="3634740" cy="3460484"/>
                  <a:chOff x="689483" y="286651"/>
                  <a:chExt cx="3634740" cy="3460484"/>
                </a:xfrm>
              </p:grpSpPr>
              <p:sp>
                <p:nvSpPr>
                  <p:cNvPr id="690" name="Oval 175">
                    <a:extLst>
                      <a:ext uri="{FF2B5EF4-FFF2-40B4-BE49-F238E27FC236}">
                        <a16:creationId xmlns:a16="http://schemas.microsoft.com/office/drawing/2014/main" id="{2C94FAD7-AB81-5B44-93E7-D5F83E7908B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663277" y="3655695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91" name="Oval 176">
                    <a:extLst>
                      <a:ext uri="{FF2B5EF4-FFF2-40B4-BE49-F238E27FC236}">
                        <a16:creationId xmlns:a16="http://schemas.microsoft.com/office/drawing/2014/main" id="{C8E9666E-81FA-6144-A793-2445BA4E6D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73683" y="33219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92" name="Oval 177">
                    <a:extLst>
                      <a:ext uri="{FF2B5EF4-FFF2-40B4-BE49-F238E27FC236}">
                        <a16:creationId xmlns:a16="http://schemas.microsoft.com/office/drawing/2014/main" id="{EA947085-8434-8141-9330-BBC4CC6394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37233" y="33473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93" name="Oval 178">
                    <a:extLst>
                      <a:ext uri="{FF2B5EF4-FFF2-40B4-BE49-F238E27FC236}">
                        <a16:creationId xmlns:a16="http://schemas.microsoft.com/office/drawing/2014/main" id="{FB981D4F-FAF3-B743-A8C7-177DED1E46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610233" y="32140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94" name="Oval 179">
                    <a:extLst>
                      <a:ext uri="{FF2B5EF4-FFF2-40B4-BE49-F238E27FC236}">
                        <a16:creationId xmlns:a16="http://schemas.microsoft.com/office/drawing/2014/main" id="{93C48407-D24B-6647-9E84-0D4D4962FB7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94383" y="31314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95" name="Oval 180">
                    <a:extLst>
                      <a:ext uri="{FF2B5EF4-FFF2-40B4-BE49-F238E27FC236}">
                        <a16:creationId xmlns:a16="http://schemas.microsoft.com/office/drawing/2014/main" id="{193C6E2D-AA88-9C4E-880C-DC5C7544A7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89633" y="30235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96" name="Oval 181">
                    <a:extLst>
                      <a:ext uri="{FF2B5EF4-FFF2-40B4-BE49-F238E27FC236}">
                        <a16:creationId xmlns:a16="http://schemas.microsoft.com/office/drawing/2014/main" id="{241DB5C9-82C8-3542-B367-EC51B38DF6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48383" y="31251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97" name="Oval 182">
                    <a:extLst>
                      <a:ext uri="{FF2B5EF4-FFF2-40B4-BE49-F238E27FC236}">
                        <a16:creationId xmlns:a16="http://schemas.microsoft.com/office/drawing/2014/main" id="{C8647785-1AAE-2744-A3A9-63539DD666A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686433" y="28711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98" name="Oval 183">
                    <a:extLst>
                      <a:ext uri="{FF2B5EF4-FFF2-40B4-BE49-F238E27FC236}">
                        <a16:creationId xmlns:a16="http://schemas.microsoft.com/office/drawing/2014/main" id="{0FEF8AAC-2A9B-1341-BD37-8E6D5D812B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89583" y="29536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99" name="Oval 184">
                    <a:extLst>
                      <a:ext uri="{FF2B5EF4-FFF2-40B4-BE49-F238E27FC236}">
                        <a16:creationId xmlns:a16="http://schemas.microsoft.com/office/drawing/2014/main" id="{B8D46EF6-9F5C-0B4E-B0DE-37561492568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13433" y="27250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00" name="Oval 185">
                    <a:extLst>
                      <a:ext uri="{FF2B5EF4-FFF2-40B4-BE49-F238E27FC236}">
                        <a16:creationId xmlns:a16="http://schemas.microsoft.com/office/drawing/2014/main" id="{487BF087-66D4-D74F-970A-8B706DF052B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89633" y="24964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01" name="Oval 186">
                    <a:extLst>
                      <a:ext uri="{FF2B5EF4-FFF2-40B4-BE49-F238E27FC236}">
                        <a16:creationId xmlns:a16="http://schemas.microsoft.com/office/drawing/2014/main" id="{34E29DE0-2983-564F-B864-FBFAE8A0434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73783" y="25409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02" name="Oval 187">
                    <a:extLst>
                      <a:ext uri="{FF2B5EF4-FFF2-40B4-BE49-F238E27FC236}">
                        <a16:creationId xmlns:a16="http://schemas.microsoft.com/office/drawing/2014/main" id="{FAB4DC3C-2348-2344-96A7-947AF0DABD2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67433" y="24202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03" name="Oval 188">
                    <a:extLst>
                      <a:ext uri="{FF2B5EF4-FFF2-40B4-BE49-F238E27FC236}">
                        <a16:creationId xmlns:a16="http://schemas.microsoft.com/office/drawing/2014/main" id="{6AD88DB7-98BF-E64F-A1A3-5DDC5441444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1733" y="24837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04" name="Oval 189">
                    <a:extLst>
                      <a:ext uri="{FF2B5EF4-FFF2-40B4-BE49-F238E27FC236}">
                        <a16:creationId xmlns:a16="http://schemas.microsoft.com/office/drawing/2014/main" id="{32B728A4-3DCC-1749-B4CE-408043BCD46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03983" y="24266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05" name="Oval 190">
                    <a:extLst>
                      <a:ext uri="{FF2B5EF4-FFF2-40B4-BE49-F238E27FC236}">
                        <a16:creationId xmlns:a16="http://schemas.microsoft.com/office/drawing/2014/main" id="{BBBCD742-DAEE-744A-8506-8F2F5989C48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88183" y="25790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06" name="Oval 191">
                    <a:extLst>
                      <a:ext uri="{FF2B5EF4-FFF2-40B4-BE49-F238E27FC236}">
                        <a16:creationId xmlns:a16="http://schemas.microsoft.com/office/drawing/2014/main" id="{13C0F5D6-4A5F-134F-9634-C12CA31CBA1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635883" y="22615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07" name="Oval 192">
                    <a:extLst>
                      <a:ext uri="{FF2B5EF4-FFF2-40B4-BE49-F238E27FC236}">
                        <a16:creationId xmlns:a16="http://schemas.microsoft.com/office/drawing/2014/main" id="{DD158E98-8707-1D45-947E-A39210C516B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232783" y="19059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08" name="Oval 193">
                    <a:extLst>
                      <a:ext uri="{FF2B5EF4-FFF2-40B4-BE49-F238E27FC236}">
                        <a16:creationId xmlns:a16="http://schemas.microsoft.com/office/drawing/2014/main" id="{F0BADC3E-62D2-4146-9FE7-B0A119BE24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32633" y="22551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09" name="Oval 194">
                    <a:extLst>
                      <a:ext uri="{FF2B5EF4-FFF2-40B4-BE49-F238E27FC236}">
                        <a16:creationId xmlns:a16="http://schemas.microsoft.com/office/drawing/2014/main" id="{8A8A3BCA-CC59-B540-AB47-E3DF12AF67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483483" y="17090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10" name="Oval 195">
                    <a:extLst>
                      <a:ext uri="{FF2B5EF4-FFF2-40B4-BE49-F238E27FC236}">
                        <a16:creationId xmlns:a16="http://schemas.microsoft.com/office/drawing/2014/main" id="{043B8225-626B-0246-B535-2068A66083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76833" y="23821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11" name="Oval 196">
                    <a:extLst>
                      <a:ext uri="{FF2B5EF4-FFF2-40B4-BE49-F238E27FC236}">
                        <a16:creationId xmlns:a16="http://schemas.microsoft.com/office/drawing/2014/main" id="{F1C82AE4-0CBB-AA4A-BEE7-C2DD2E1B1A4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27633" y="22424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12" name="Oval 197">
                    <a:extLst>
                      <a:ext uri="{FF2B5EF4-FFF2-40B4-BE49-F238E27FC236}">
                        <a16:creationId xmlns:a16="http://schemas.microsoft.com/office/drawing/2014/main" id="{829A9BBA-258D-5F4E-BF8F-8DB7C210F5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16533" y="22996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13" name="Oval 198">
                    <a:extLst>
                      <a:ext uri="{FF2B5EF4-FFF2-40B4-BE49-F238E27FC236}">
                        <a16:creationId xmlns:a16="http://schemas.microsoft.com/office/drawing/2014/main" id="{FB829618-A331-A34F-89CE-3BA9A6C4E22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591183" y="20900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14" name="Oval 199">
                    <a:extLst>
                      <a:ext uri="{FF2B5EF4-FFF2-40B4-BE49-F238E27FC236}">
                        <a16:creationId xmlns:a16="http://schemas.microsoft.com/office/drawing/2014/main" id="{2EA6010B-4D20-E74D-A6C1-E55474991C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30883" y="21472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15" name="Oval 200">
                    <a:extLst>
                      <a:ext uri="{FF2B5EF4-FFF2-40B4-BE49-F238E27FC236}">
                        <a16:creationId xmlns:a16="http://schemas.microsoft.com/office/drawing/2014/main" id="{8A3A7680-94A0-3F46-AF39-8ABFD6BA579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57883" y="22996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16" name="Oval 201">
                    <a:extLst>
                      <a:ext uri="{FF2B5EF4-FFF2-40B4-BE49-F238E27FC236}">
                        <a16:creationId xmlns:a16="http://schemas.microsoft.com/office/drawing/2014/main" id="{9838D8DB-369E-CD41-BA9A-5ADC3F3C27C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62683" y="21789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17" name="Oval 202">
                    <a:extLst>
                      <a:ext uri="{FF2B5EF4-FFF2-40B4-BE49-F238E27FC236}">
                        <a16:creationId xmlns:a16="http://schemas.microsoft.com/office/drawing/2014/main" id="{C8A49027-3475-8C40-BBFD-2C960C1BAF3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308733" y="21281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18" name="Oval 203">
                    <a:extLst>
                      <a:ext uri="{FF2B5EF4-FFF2-40B4-BE49-F238E27FC236}">
                        <a16:creationId xmlns:a16="http://schemas.microsoft.com/office/drawing/2014/main" id="{035375FF-C1B7-F54B-968D-7390ECCC6E3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56383" y="21281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19" name="Oval 204">
                    <a:extLst>
                      <a:ext uri="{FF2B5EF4-FFF2-40B4-BE49-F238E27FC236}">
                        <a16:creationId xmlns:a16="http://schemas.microsoft.com/office/drawing/2014/main" id="{36190FCB-BD5A-AF4C-9388-8410D22F28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708783" y="19948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20" name="Oval 205">
                    <a:extLst>
                      <a:ext uri="{FF2B5EF4-FFF2-40B4-BE49-F238E27FC236}">
                        <a16:creationId xmlns:a16="http://schemas.microsoft.com/office/drawing/2014/main" id="{201D8591-D707-2D4E-BAF5-973AD7480D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80233" y="19122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21" name="Oval 206">
                    <a:extLst>
                      <a:ext uri="{FF2B5EF4-FFF2-40B4-BE49-F238E27FC236}">
                        <a16:creationId xmlns:a16="http://schemas.microsoft.com/office/drawing/2014/main" id="{4624C6E2-8042-964A-9A0C-D8831732E3F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48483" y="20392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22" name="Oval 207">
                    <a:extLst>
                      <a:ext uri="{FF2B5EF4-FFF2-40B4-BE49-F238E27FC236}">
                        <a16:creationId xmlns:a16="http://schemas.microsoft.com/office/drawing/2014/main" id="{E076D5C9-8EDC-DD46-BB58-BADF0D7C81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50083" y="20519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23" name="Oval 208">
                    <a:extLst>
                      <a:ext uri="{FF2B5EF4-FFF2-40B4-BE49-F238E27FC236}">
                        <a16:creationId xmlns:a16="http://schemas.microsoft.com/office/drawing/2014/main" id="{E26B2E5F-FE44-2140-8747-790EE49F0A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83433" y="17471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24" name="Oval 209">
                    <a:extLst>
                      <a:ext uri="{FF2B5EF4-FFF2-40B4-BE49-F238E27FC236}">
                        <a16:creationId xmlns:a16="http://schemas.microsoft.com/office/drawing/2014/main" id="{F7838230-442A-2145-99FE-E753AC84210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16783" y="15185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25" name="Oval 210">
                    <a:extLst>
                      <a:ext uri="{FF2B5EF4-FFF2-40B4-BE49-F238E27FC236}">
                        <a16:creationId xmlns:a16="http://schemas.microsoft.com/office/drawing/2014/main" id="{E25A8764-0144-7F4B-8DFA-C6212AA6F1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56483" y="14931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26" name="Oval 211">
                    <a:extLst>
                      <a:ext uri="{FF2B5EF4-FFF2-40B4-BE49-F238E27FC236}">
                        <a16:creationId xmlns:a16="http://schemas.microsoft.com/office/drawing/2014/main" id="{10F657F3-5096-164A-BD34-968E60A97A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432683" y="11820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27" name="Oval 212">
                    <a:extLst>
                      <a:ext uri="{FF2B5EF4-FFF2-40B4-BE49-F238E27FC236}">
                        <a16:creationId xmlns:a16="http://schemas.microsoft.com/office/drawing/2014/main" id="{88902E8C-5ED0-EC4E-8254-20844BBB9A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31133" y="7692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28" name="Oval 213">
                    <a:extLst>
                      <a:ext uri="{FF2B5EF4-FFF2-40B4-BE49-F238E27FC236}">
                        <a16:creationId xmlns:a16="http://schemas.microsoft.com/office/drawing/2014/main" id="{06371504-2AC5-874D-B4F9-47245A79DB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40683" y="3374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29" name="Oval 214">
                    <a:extLst>
                      <a:ext uri="{FF2B5EF4-FFF2-40B4-BE49-F238E27FC236}">
                        <a16:creationId xmlns:a16="http://schemas.microsoft.com/office/drawing/2014/main" id="{10C2472E-4202-4A45-AC17-070EEBA0E3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78433" y="19948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30" name="Oval 215">
                    <a:extLst>
                      <a:ext uri="{FF2B5EF4-FFF2-40B4-BE49-F238E27FC236}">
                        <a16:creationId xmlns:a16="http://schemas.microsoft.com/office/drawing/2014/main" id="{4996D713-80D0-554B-9EDD-F13D420DE8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5233" y="18614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31" name="Oval 216">
                    <a:extLst>
                      <a:ext uri="{FF2B5EF4-FFF2-40B4-BE49-F238E27FC236}">
                        <a16:creationId xmlns:a16="http://schemas.microsoft.com/office/drawing/2014/main" id="{B02DA411-54BF-EB40-9566-9AF08E38922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9483" y="15820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32" name="Oval 217">
                    <a:extLst>
                      <a:ext uri="{FF2B5EF4-FFF2-40B4-BE49-F238E27FC236}">
                        <a16:creationId xmlns:a16="http://schemas.microsoft.com/office/drawing/2014/main" id="{52802402-B7C7-5647-B6CE-2FDBB365F8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21283" y="16773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33" name="Oval 218">
                    <a:extLst>
                      <a:ext uri="{FF2B5EF4-FFF2-40B4-BE49-F238E27FC236}">
                        <a16:creationId xmlns:a16="http://schemas.microsoft.com/office/drawing/2014/main" id="{7D1506C3-C3A2-8B4E-BB34-543EA69C03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99083" y="16773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34" name="Oval 219">
                    <a:extLst>
                      <a:ext uri="{FF2B5EF4-FFF2-40B4-BE49-F238E27FC236}">
                        <a16:creationId xmlns:a16="http://schemas.microsoft.com/office/drawing/2014/main" id="{58651A39-34AB-DC42-BB2B-64BA326641F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76883" y="18678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35" name="Oval 220">
                    <a:extLst>
                      <a:ext uri="{FF2B5EF4-FFF2-40B4-BE49-F238E27FC236}">
                        <a16:creationId xmlns:a16="http://schemas.microsoft.com/office/drawing/2014/main" id="{8F0BE8B5-E269-8248-9C86-DFDA26B1CD0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43583" y="18106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36" name="Oval 221">
                    <a:extLst>
                      <a:ext uri="{FF2B5EF4-FFF2-40B4-BE49-F238E27FC236}">
                        <a16:creationId xmlns:a16="http://schemas.microsoft.com/office/drawing/2014/main" id="{7011A9D8-4D29-484E-8002-5B4A2D99473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72183" y="17725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37" name="Oval 222">
                    <a:extLst>
                      <a:ext uri="{FF2B5EF4-FFF2-40B4-BE49-F238E27FC236}">
                        <a16:creationId xmlns:a16="http://schemas.microsoft.com/office/drawing/2014/main" id="{776F0A69-435C-A84F-86FE-67D872DAF86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35683" y="19884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38" name="Oval 223">
                    <a:extLst>
                      <a:ext uri="{FF2B5EF4-FFF2-40B4-BE49-F238E27FC236}">
                        <a16:creationId xmlns:a16="http://schemas.microsoft.com/office/drawing/2014/main" id="{83BBC70D-6436-6643-8918-2FD1295D03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89683" y="18995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39" name="Oval 224">
                    <a:extLst>
                      <a:ext uri="{FF2B5EF4-FFF2-40B4-BE49-F238E27FC236}">
                        <a16:creationId xmlns:a16="http://schemas.microsoft.com/office/drawing/2014/main" id="{4C889A62-E532-6E45-B452-86CD1195103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35733" y="19948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40" name="Oval 225">
                    <a:extLst>
                      <a:ext uri="{FF2B5EF4-FFF2-40B4-BE49-F238E27FC236}">
                        <a16:creationId xmlns:a16="http://schemas.microsoft.com/office/drawing/2014/main" id="{1A047D37-A3D1-BB44-8BCA-D62010B026C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613533" y="18233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41" name="Oval 226">
                    <a:extLst>
                      <a:ext uri="{FF2B5EF4-FFF2-40B4-BE49-F238E27FC236}">
                        <a16:creationId xmlns:a16="http://schemas.microsoft.com/office/drawing/2014/main" id="{3BB9AB78-0C91-1646-BBFF-6636036A22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96033" y="17789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42" name="Oval 227">
                    <a:extLst>
                      <a:ext uri="{FF2B5EF4-FFF2-40B4-BE49-F238E27FC236}">
                        <a16:creationId xmlns:a16="http://schemas.microsoft.com/office/drawing/2014/main" id="{15BC0F8B-C6D5-2941-A555-CCB0E17EC8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23033" y="17598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43" name="Oval 228">
                    <a:extLst>
                      <a:ext uri="{FF2B5EF4-FFF2-40B4-BE49-F238E27FC236}">
                        <a16:creationId xmlns:a16="http://schemas.microsoft.com/office/drawing/2014/main" id="{FBD54102-CBFC-964D-BAE2-829FC322F2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1133" y="17281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44" name="Oval 229">
                    <a:extLst>
                      <a:ext uri="{FF2B5EF4-FFF2-40B4-BE49-F238E27FC236}">
                        <a16:creationId xmlns:a16="http://schemas.microsoft.com/office/drawing/2014/main" id="{4E62D036-C70E-6145-B177-CC24FD0513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765933" y="16582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45" name="Oval 230">
                    <a:extLst>
                      <a:ext uri="{FF2B5EF4-FFF2-40B4-BE49-F238E27FC236}">
                        <a16:creationId xmlns:a16="http://schemas.microsoft.com/office/drawing/2014/main" id="{8C65EA63-4992-D34B-95EF-5211A94B55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80233" y="16773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46" name="Oval 231">
                    <a:extLst>
                      <a:ext uri="{FF2B5EF4-FFF2-40B4-BE49-F238E27FC236}">
                        <a16:creationId xmlns:a16="http://schemas.microsoft.com/office/drawing/2014/main" id="{ABC73398-D573-954D-BAE5-183B905D88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88183" y="16392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47" name="Oval 232">
                    <a:extLst>
                      <a:ext uri="{FF2B5EF4-FFF2-40B4-BE49-F238E27FC236}">
                        <a16:creationId xmlns:a16="http://schemas.microsoft.com/office/drawing/2014/main" id="{57DE041B-F889-6A4F-B772-84C47519FAF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86583" y="15439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48" name="Oval 233">
                    <a:extLst>
                      <a:ext uri="{FF2B5EF4-FFF2-40B4-BE49-F238E27FC236}">
                        <a16:creationId xmlns:a16="http://schemas.microsoft.com/office/drawing/2014/main" id="{BDAE5608-ACD2-5644-BF8C-F10724E7626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365883" y="16138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49" name="Oval 234">
                    <a:extLst>
                      <a:ext uri="{FF2B5EF4-FFF2-40B4-BE49-F238E27FC236}">
                        <a16:creationId xmlns:a16="http://schemas.microsoft.com/office/drawing/2014/main" id="{06D99313-081D-E44C-88F9-044F60C166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23033" y="14995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50" name="Oval 235">
                    <a:extLst>
                      <a:ext uri="{FF2B5EF4-FFF2-40B4-BE49-F238E27FC236}">
                        <a16:creationId xmlns:a16="http://schemas.microsoft.com/office/drawing/2014/main" id="{4D081B9B-39F6-8242-B6F7-422FB624D22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49933" y="15312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51" name="Oval 236">
                    <a:extLst>
                      <a:ext uri="{FF2B5EF4-FFF2-40B4-BE49-F238E27FC236}">
                        <a16:creationId xmlns:a16="http://schemas.microsoft.com/office/drawing/2014/main" id="{F6178251-7DE1-1644-A3C4-529263618A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95933" y="14296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52" name="Oval 237">
                    <a:extLst>
                      <a:ext uri="{FF2B5EF4-FFF2-40B4-BE49-F238E27FC236}">
                        <a16:creationId xmlns:a16="http://schemas.microsoft.com/office/drawing/2014/main" id="{33FBEA6E-3DE7-A341-AF84-ADD26055E0B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27633" y="12836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53" name="Oval 238">
                    <a:extLst>
                      <a:ext uri="{FF2B5EF4-FFF2-40B4-BE49-F238E27FC236}">
                        <a16:creationId xmlns:a16="http://schemas.microsoft.com/office/drawing/2014/main" id="{C7D48DC2-8EA6-B34F-8DBB-A6E467448EA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0333" y="9026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54" name="Oval 239">
                    <a:extLst>
                      <a:ext uri="{FF2B5EF4-FFF2-40B4-BE49-F238E27FC236}">
                        <a16:creationId xmlns:a16="http://schemas.microsoft.com/office/drawing/2014/main" id="{E1C6994E-6341-434F-828F-E7B33F1808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584833" y="13344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55" name="Oval 240">
                    <a:extLst>
                      <a:ext uri="{FF2B5EF4-FFF2-40B4-BE49-F238E27FC236}">
                        <a16:creationId xmlns:a16="http://schemas.microsoft.com/office/drawing/2014/main" id="{535DC05D-A781-0140-9CA3-F217403E14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680083" y="11502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56" name="Oval 241">
                    <a:extLst>
                      <a:ext uri="{FF2B5EF4-FFF2-40B4-BE49-F238E27FC236}">
                        <a16:creationId xmlns:a16="http://schemas.microsoft.com/office/drawing/2014/main" id="{180CB495-0E77-C84F-9E9C-B876F58D29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610233" y="8899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57" name="Oval 242">
                    <a:extLst>
                      <a:ext uri="{FF2B5EF4-FFF2-40B4-BE49-F238E27FC236}">
                        <a16:creationId xmlns:a16="http://schemas.microsoft.com/office/drawing/2014/main" id="{343A7E36-8EB5-1A4B-B471-BACF4014E83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95983" y="8835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58" name="Oval 243">
                    <a:extLst>
                      <a:ext uri="{FF2B5EF4-FFF2-40B4-BE49-F238E27FC236}">
                        <a16:creationId xmlns:a16="http://schemas.microsoft.com/office/drawing/2014/main" id="{910027A0-12CD-1B41-A957-9CBF5B8C54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95983" y="11756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59" name="Oval 244">
                    <a:extLst>
                      <a:ext uri="{FF2B5EF4-FFF2-40B4-BE49-F238E27FC236}">
                        <a16:creationId xmlns:a16="http://schemas.microsoft.com/office/drawing/2014/main" id="{C6A45D57-4B1F-B14E-BCE2-65377D28BB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53133" y="14423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60" name="Oval 245">
                    <a:extLst>
                      <a:ext uri="{FF2B5EF4-FFF2-40B4-BE49-F238E27FC236}">
                        <a16:creationId xmlns:a16="http://schemas.microsoft.com/office/drawing/2014/main" id="{D8BD16FD-18BD-0A48-BF54-172276126F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37283" y="14042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61" name="Oval 246">
                    <a:extLst>
                      <a:ext uri="{FF2B5EF4-FFF2-40B4-BE49-F238E27FC236}">
                        <a16:creationId xmlns:a16="http://schemas.microsoft.com/office/drawing/2014/main" id="{76689359-EBFD-0F4D-AF59-7BE854251E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69033" y="13471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62" name="Oval 247">
                    <a:extLst>
                      <a:ext uri="{FF2B5EF4-FFF2-40B4-BE49-F238E27FC236}">
                        <a16:creationId xmlns:a16="http://schemas.microsoft.com/office/drawing/2014/main" id="{F5CD9665-29EF-284B-8565-7994452900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35683" y="10677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63" name="Oval 248">
                    <a:extLst>
                      <a:ext uri="{FF2B5EF4-FFF2-40B4-BE49-F238E27FC236}">
                        <a16:creationId xmlns:a16="http://schemas.microsoft.com/office/drawing/2014/main" id="{047D5619-EBCB-704B-A399-ACCBB96BFE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65833" y="7184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64" name="Oval 249">
                    <a:extLst>
                      <a:ext uri="{FF2B5EF4-FFF2-40B4-BE49-F238E27FC236}">
                        <a16:creationId xmlns:a16="http://schemas.microsoft.com/office/drawing/2014/main" id="{8072DA93-A080-4E4F-AC78-1E7ED212C3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15033" y="5724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65" name="Oval 250">
                    <a:extLst>
                      <a:ext uri="{FF2B5EF4-FFF2-40B4-BE49-F238E27FC236}">
                        <a16:creationId xmlns:a16="http://schemas.microsoft.com/office/drawing/2014/main" id="{C950CF48-6605-AC43-AA7B-EC41C96C23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75383" y="9153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66" name="Oval 251">
                    <a:extLst>
                      <a:ext uri="{FF2B5EF4-FFF2-40B4-BE49-F238E27FC236}">
                        <a16:creationId xmlns:a16="http://schemas.microsoft.com/office/drawing/2014/main" id="{D1B32246-8FAD-F74B-A904-601BD2D72F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89683" y="10296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67" name="Oval 252">
                    <a:extLst>
                      <a:ext uri="{FF2B5EF4-FFF2-40B4-BE49-F238E27FC236}">
                        <a16:creationId xmlns:a16="http://schemas.microsoft.com/office/drawing/2014/main" id="{158D7EEB-59FB-CE46-946A-72190C409D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10333" y="12582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68" name="Oval 253">
                    <a:extLst>
                      <a:ext uri="{FF2B5EF4-FFF2-40B4-BE49-F238E27FC236}">
                        <a16:creationId xmlns:a16="http://schemas.microsoft.com/office/drawing/2014/main" id="{2EADA49B-5506-6A40-AD29-7656C89420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56383" y="13344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69" name="Oval 254">
                    <a:extLst>
                      <a:ext uri="{FF2B5EF4-FFF2-40B4-BE49-F238E27FC236}">
                        <a16:creationId xmlns:a16="http://schemas.microsoft.com/office/drawing/2014/main" id="{FE7B9EE8-6A34-A546-8473-AB25886DDEB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689733" y="13534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70" name="Oval 255">
                    <a:extLst>
                      <a:ext uri="{FF2B5EF4-FFF2-40B4-BE49-F238E27FC236}">
                        <a16:creationId xmlns:a16="http://schemas.microsoft.com/office/drawing/2014/main" id="{20492BCB-2838-3B45-B0C4-CD7C3AC44B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16733" y="11629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71" name="Oval 256">
                    <a:extLst>
                      <a:ext uri="{FF2B5EF4-FFF2-40B4-BE49-F238E27FC236}">
                        <a16:creationId xmlns:a16="http://schemas.microsoft.com/office/drawing/2014/main" id="{A3075868-3C30-B94A-9204-92203A1A9D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16733" y="10423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72" name="Oval 257">
                    <a:extLst>
                      <a:ext uri="{FF2B5EF4-FFF2-40B4-BE49-F238E27FC236}">
                        <a16:creationId xmlns:a16="http://schemas.microsoft.com/office/drawing/2014/main" id="{CB99010F-3ECC-6945-B70A-0E76DEE0513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677033" y="9851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73" name="Oval 258">
                    <a:extLst>
                      <a:ext uri="{FF2B5EF4-FFF2-40B4-BE49-F238E27FC236}">
                        <a16:creationId xmlns:a16="http://schemas.microsoft.com/office/drawing/2014/main" id="{EF070F52-26C8-714A-86D2-9BC6304D51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75433" y="10677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74" name="Oval 259">
                    <a:extLst>
                      <a:ext uri="{FF2B5EF4-FFF2-40B4-BE49-F238E27FC236}">
                        <a16:creationId xmlns:a16="http://schemas.microsoft.com/office/drawing/2014/main" id="{7E2C2BBE-00BC-604B-A5DB-E27B946693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43683" y="8327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75" name="Oval 260">
                    <a:extLst>
                      <a:ext uri="{FF2B5EF4-FFF2-40B4-BE49-F238E27FC236}">
                        <a16:creationId xmlns:a16="http://schemas.microsoft.com/office/drawing/2014/main" id="{322A116A-6CD2-F947-94E0-2DCEFAE3AD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86533" y="6549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76" name="Oval 261">
                    <a:extLst>
                      <a:ext uri="{FF2B5EF4-FFF2-40B4-BE49-F238E27FC236}">
                        <a16:creationId xmlns:a16="http://schemas.microsoft.com/office/drawing/2014/main" id="{A910B085-8753-5E4E-B2C9-9AD443E6B8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81833" y="12899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77" name="Oval 262">
                    <a:extLst>
                      <a:ext uri="{FF2B5EF4-FFF2-40B4-BE49-F238E27FC236}">
                        <a16:creationId xmlns:a16="http://schemas.microsoft.com/office/drawing/2014/main" id="{83BB2660-840A-464D-A15C-BE349E1204F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53283" y="13026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78" name="Oval 263">
                    <a:extLst>
                      <a:ext uri="{FF2B5EF4-FFF2-40B4-BE49-F238E27FC236}">
                        <a16:creationId xmlns:a16="http://schemas.microsoft.com/office/drawing/2014/main" id="{A48175F1-49F1-DB48-A33E-000DDA580A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70733" y="10486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79" name="Oval 264">
                    <a:extLst>
                      <a:ext uri="{FF2B5EF4-FFF2-40B4-BE49-F238E27FC236}">
                        <a16:creationId xmlns:a16="http://schemas.microsoft.com/office/drawing/2014/main" id="{2F842938-FED2-A240-9287-53743CF0FE4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16783" y="11185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80" name="Oval 265">
                    <a:extLst>
                      <a:ext uri="{FF2B5EF4-FFF2-40B4-BE49-F238E27FC236}">
                        <a16:creationId xmlns:a16="http://schemas.microsoft.com/office/drawing/2014/main" id="{21B05F7F-103C-FB49-8C0E-61BE366E1B4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92983" y="11312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81" name="Oval 266">
                    <a:extLst>
                      <a:ext uri="{FF2B5EF4-FFF2-40B4-BE49-F238E27FC236}">
                        <a16:creationId xmlns:a16="http://schemas.microsoft.com/office/drawing/2014/main" id="{93088CBB-8B7E-CF46-A335-C999BBBE7CF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24733" y="9851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82" name="Oval 267">
                    <a:extLst>
                      <a:ext uri="{FF2B5EF4-FFF2-40B4-BE49-F238E27FC236}">
                        <a16:creationId xmlns:a16="http://schemas.microsoft.com/office/drawing/2014/main" id="{30D1B929-A295-AE48-8CAC-799524E59CE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432683" y="9153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83" name="Oval 268">
                    <a:extLst>
                      <a:ext uri="{FF2B5EF4-FFF2-40B4-BE49-F238E27FC236}">
                        <a16:creationId xmlns:a16="http://schemas.microsoft.com/office/drawing/2014/main" id="{B325A0AD-2CD5-364F-A27A-873D3C91858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445383" y="7121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84" name="Oval 269">
                    <a:extLst>
                      <a:ext uri="{FF2B5EF4-FFF2-40B4-BE49-F238E27FC236}">
                        <a16:creationId xmlns:a16="http://schemas.microsoft.com/office/drawing/2014/main" id="{59A98A92-0ACC-DD42-AE82-859189AB69D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604133" y="6613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85" name="Oval 270">
                    <a:extLst>
                      <a:ext uri="{FF2B5EF4-FFF2-40B4-BE49-F238E27FC236}">
                        <a16:creationId xmlns:a16="http://schemas.microsoft.com/office/drawing/2014/main" id="{27526D40-A854-D944-A48E-EA3116D924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62883" y="4200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86" name="Oval 271">
                    <a:extLst>
                      <a:ext uri="{FF2B5EF4-FFF2-40B4-BE49-F238E27FC236}">
                        <a16:creationId xmlns:a16="http://schemas.microsoft.com/office/drawing/2014/main" id="{C5A1FC7E-D42E-264E-9550-8CC97A81B8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88233" y="2866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87" name="Oval 272">
                    <a:extLst>
                      <a:ext uri="{FF2B5EF4-FFF2-40B4-BE49-F238E27FC236}">
                        <a16:creationId xmlns:a16="http://schemas.microsoft.com/office/drawing/2014/main" id="{35476B6A-1687-B74D-99A6-7553DA9197B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400933" y="4644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88" name="Oval 273">
                    <a:extLst>
                      <a:ext uri="{FF2B5EF4-FFF2-40B4-BE49-F238E27FC236}">
                        <a16:creationId xmlns:a16="http://schemas.microsoft.com/office/drawing/2014/main" id="{7070498A-68BE-4E4D-8BEB-0EB73D4153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29483" y="4771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89" name="Oval 274">
                    <a:extLst>
                      <a:ext uri="{FF2B5EF4-FFF2-40B4-BE49-F238E27FC236}">
                        <a16:creationId xmlns:a16="http://schemas.microsoft.com/office/drawing/2014/main" id="{A8C24728-F688-0848-9A9E-AB1FE39EEF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04083" y="7121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90" name="Oval 275">
                    <a:extLst>
                      <a:ext uri="{FF2B5EF4-FFF2-40B4-BE49-F238E27FC236}">
                        <a16:creationId xmlns:a16="http://schemas.microsoft.com/office/drawing/2014/main" id="{C5FA2A3A-A4D9-9D42-AFDE-A7C40B9A75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00883" y="8327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91" name="Oval 276">
                    <a:extLst>
                      <a:ext uri="{FF2B5EF4-FFF2-40B4-BE49-F238E27FC236}">
                        <a16:creationId xmlns:a16="http://schemas.microsoft.com/office/drawing/2014/main" id="{350951B6-FCC8-A249-BB94-7537D74653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54833" y="6994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92" name="Oval 277">
                    <a:extLst>
                      <a:ext uri="{FF2B5EF4-FFF2-40B4-BE49-F238E27FC236}">
                        <a16:creationId xmlns:a16="http://schemas.microsoft.com/office/drawing/2014/main" id="{A49E4904-FB1C-3144-AD1B-C0F1084981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13583" y="6422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93" name="Oval 278">
                    <a:extLst>
                      <a:ext uri="{FF2B5EF4-FFF2-40B4-BE49-F238E27FC236}">
                        <a16:creationId xmlns:a16="http://schemas.microsoft.com/office/drawing/2014/main" id="{6193EFDC-5C0F-0D40-9172-28BB2A59CD3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35783" y="5152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94" name="Oval 279">
                    <a:extLst>
                      <a:ext uri="{FF2B5EF4-FFF2-40B4-BE49-F238E27FC236}">
                        <a16:creationId xmlns:a16="http://schemas.microsoft.com/office/drawing/2014/main" id="{073E4AB1-601A-E745-920A-0903CF9F8B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86583" y="33110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95" name="Oval 280">
                    <a:extLst>
                      <a:ext uri="{FF2B5EF4-FFF2-40B4-BE49-F238E27FC236}">
                        <a16:creationId xmlns:a16="http://schemas.microsoft.com/office/drawing/2014/main" id="{000664B3-3A8D-6644-816C-641B78E40D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89783" y="337451"/>
                    <a:ext cx="91440" cy="91440"/>
                  </a:xfrm>
                  <a:prstGeom prst="ellipse">
                    <a:avLst/>
                  </a:prstGeom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</p:grpSp>
            <p:grpSp>
              <p:nvGrpSpPr>
                <p:cNvPr id="570" name="Green Dots">
                  <a:extLst>
                    <a:ext uri="{FF2B5EF4-FFF2-40B4-BE49-F238E27FC236}">
                      <a16:creationId xmlns:a16="http://schemas.microsoft.com/office/drawing/2014/main" id="{E5FE2150-0CA0-6E4C-BFF9-4EF7F8AC5C3D}"/>
                    </a:ext>
                  </a:extLst>
                </p:cNvPr>
                <p:cNvGrpSpPr/>
                <p:nvPr/>
              </p:nvGrpSpPr>
              <p:grpSpPr>
                <a:xfrm>
                  <a:off x="1578483" y="794651"/>
                  <a:ext cx="3628390" cy="3050540"/>
                  <a:chOff x="1578483" y="794651"/>
                  <a:chExt cx="3628390" cy="3050540"/>
                </a:xfrm>
              </p:grpSpPr>
              <p:sp>
                <p:nvSpPr>
                  <p:cNvPr id="585" name="Oval 70">
                    <a:extLst>
                      <a:ext uri="{FF2B5EF4-FFF2-40B4-BE49-F238E27FC236}">
                        <a16:creationId xmlns:a16="http://schemas.microsoft.com/office/drawing/2014/main" id="{7F1CA424-F602-6042-B6F7-728CE7677F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277233" y="7946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586" name="Oval 71">
                    <a:extLst>
                      <a:ext uri="{FF2B5EF4-FFF2-40B4-BE49-F238E27FC236}">
                        <a16:creationId xmlns:a16="http://schemas.microsoft.com/office/drawing/2014/main" id="{B86C19A3-96CE-A742-8839-5B1C728B1E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29583" y="8962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587" name="Oval 72">
                    <a:extLst>
                      <a:ext uri="{FF2B5EF4-FFF2-40B4-BE49-F238E27FC236}">
                        <a16:creationId xmlns:a16="http://schemas.microsoft.com/office/drawing/2014/main" id="{EC1EF39A-4C6E-C943-9376-A899C095936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220083" y="9978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588" name="Oval 73">
                    <a:extLst>
                      <a:ext uri="{FF2B5EF4-FFF2-40B4-BE49-F238E27FC236}">
                        <a16:creationId xmlns:a16="http://schemas.microsoft.com/office/drawing/2014/main" id="{E3515D7E-E412-5345-9FBB-BD4D838946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81983" y="10550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589" name="Oval 74">
                    <a:extLst>
                      <a:ext uri="{FF2B5EF4-FFF2-40B4-BE49-F238E27FC236}">
                        <a16:creationId xmlns:a16="http://schemas.microsoft.com/office/drawing/2014/main" id="{693B27B1-D0D1-374B-8A8B-FD47FFC81BB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226433" y="13471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590" name="Oval 75">
                    <a:extLst>
                      <a:ext uri="{FF2B5EF4-FFF2-40B4-BE49-F238E27FC236}">
                        <a16:creationId xmlns:a16="http://schemas.microsoft.com/office/drawing/2014/main" id="{DC3BA20D-AA31-A443-8036-DE948A09D93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53433" y="14169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591" name="Oval 76">
                    <a:extLst>
                      <a:ext uri="{FF2B5EF4-FFF2-40B4-BE49-F238E27FC236}">
                        <a16:creationId xmlns:a16="http://schemas.microsoft.com/office/drawing/2014/main" id="{68542190-6DA8-B84D-9938-3F30C8891B1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74083" y="13471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592" name="Oval 77">
                    <a:extLst>
                      <a:ext uri="{FF2B5EF4-FFF2-40B4-BE49-F238E27FC236}">
                        <a16:creationId xmlns:a16="http://schemas.microsoft.com/office/drawing/2014/main" id="{90A74738-E4B7-834A-9341-0642B43170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64483" y="11820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593" name="Oval 78">
                    <a:extLst>
                      <a:ext uri="{FF2B5EF4-FFF2-40B4-BE49-F238E27FC236}">
                        <a16:creationId xmlns:a16="http://schemas.microsoft.com/office/drawing/2014/main" id="{4B4CC9F1-2A93-FF43-AA84-6032650788B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635883" y="11693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594" name="Oval 79">
                    <a:extLst>
                      <a:ext uri="{FF2B5EF4-FFF2-40B4-BE49-F238E27FC236}">
                        <a16:creationId xmlns:a16="http://schemas.microsoft.com/office/drawing/2014/main" id="{27A6B649-A600-014E-A3CA-A1AABCD9CD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02533" y="13979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595" name="Oval 80">
                    <a:extLst>
                      <a:ext uri="{FF2B5EF4-FFF2-40B4-BE49-F238E27FC236}">
                        <a16:creationId xmlns:a16="http://schemas.microsoft.com/office/drawing/2014/main" id="{9D1EA25D-77F9-5241-9CA3-F31D286D74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699383" y="14677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596" name="Oval 81">
                    <a:extLst>
                      <a:ext uri="{FF2B5EF4-FFF2-40B4-BE49-F238E27FC236}">
                        <a16:creationId xmlns:a16="http://schemas.microsoft.com/office/drawing/2014/main" id="{14BF58E2-37BF-4841-B519-4A1CB6ADCFE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73883" y="13788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597" name="Oval 82">
                    <a:extLst>
                      <a:ext uri="{FF2B5EF4-FFF2-40B4-BE49-F238E27FC236}">
                        <a16:creationId xmlns:a16="http://schemas.microsoft.com/office/drawing/2014/main" id="{9FB453B9-20E1-C74E-8AC0-9010BB7BE4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39083" y="13280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598" name="Oval 83">
                    <a:extLst>
                      <a:ext uri="{FF2B5EF4-FFF2-40B4-BE49-F238E27FC236}">
                        <a16:creationId xmlns:a16="http://schemas.microsoft.com/office/drawing/2014/main" id="{F958A033-4AFD-7949-95BB-3136D4731E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35933" y="13598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599" name="Oval 84">
                    <a:extLst>
                      <a:ext uri="{FF2B5EF4-FFF2-40B4-BE49-F238E27FC236}">
                        <a16:creationId xmlns:a16="http://schemas.microsoft.com/office/drawing/2014/main" id="{371D0FE5-06DC-0D4F-AC99-3C518BC128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29583" y="15503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00" name="Oval 85">
                    <a:extLst>
                      <a:ext uri="{FF2B5EF4-FFF2-40B4-BE49-F238E27FC236}">
                        <a16:creationId xmlns:a16="http://schemas.microsoft.com/office/drawing/2014/main" id="{BEF1EF29-12CE-5145-8503-934CB11167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69183" y="16773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01" name="Oval 86">
                    <a:extLst>
                      <a:ext uri="{FF2B5EF4-FFF2-40B4-BE49-F238E27FC236}">
                        <a16:creationId xmlns:a16="http://schemas.microsoft.com/office/drawing/2014/main" id="{A1AFEE6D-2AC7-4F4A-8F46-8EEEAFC8E7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67583" y="18551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02" name="Oval 87">
                    <a:extLst>
                      <a:ext uri="{FF2B5EF4-FFF2-40B4-BE49-F238E27FC236}">
                        <a16:creationId xmlns:a16="http://schemas.microsoft.com/office/drawing/2014/main" id="{57DF9792-6B62-8048-BAED-FC232F48C4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35783" y="22488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03" name="Oval 88">
                    <a:extLst>
                      <a:ext uri="{FF2B5EF4-FFF2-40B4-BE49-F238E27FC236}">
                        <a16:creationId xmlns:a16="http://schemas.microsoft.com/office/drawing/2014/main" id="{022D6083-187E-6447-A796-EF5153FC61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9233" y="22551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04" name="Oval 89">
                    <a:extLst>
                      <a:ext uri="{FF2B5EF4-FFF2-40B4-BE49-F238E27FC236}">
                        <a16:creationId xmlns:a16="http://schemas.microsoft.com/office/drawing/2014/main" id="{5B585D42-8544-9048-B057-598A4B0FC02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94433" y="22869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05" name="Oval 90">
                    <a:extLst>
                      <a:ext uri="{FF2B5EF4-FFF2-40B4-BE49-F238E27FC236}">
                        <a16:creationId xmlns:a16="http://schemas.microsoft.com/office/drawing/2014/main" id="{4AA40716-8BA0-7044-B1AE-C377CDD85E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578483" y="23567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06" name="Oval 91">
                    <a:extLst>
                      <a:ext uri="{FF2B5EF4-FFF2-40B4-BE49-F238E27FC236}">
                        <a16:creationId xmlns:a16="http://schemas.microsoft.com/office/drawing/2014/main" id="{CADF9A3A-C404-4B4C-A5FC-8FD17A4EF7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15033" y="27758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07" name="Oval 92">
                    <a:extLst>
                      <a:ext uri="{FF2B5EF4-FFF2-40B4-BE49-F238E27FC236}">
                        <a16:creationId xmlns:a16="http://schemas.microsoft.com/office/drawing/2014/main" id="{91597A4D-101E-A944-995F-5C27FB3F7A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73783" y="27822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08" name="Oval 93">
                    <a:extLst>
                      <a:ext uri="{FF2B5EF4-FFF2-40B4-BE49-F238E27FC236}">
                        <a16:creationId xmlns:a16="http://schemas.microsoft.com/office/drawing/2014/main" id="{FDDC3D06-F0D4-E04F-9D17-A5E84FBA75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32533" y="29917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09" name="Oval 94">
                    <a:extLst>
                      <a:ext uri="{FF2B5EF4-FFF2-40B4-BE49-F238E27FC236}">
                        <a16:creationId xmlns:a16="http://schemas.microsoft.com/office/drawing/2014/main" id="{80573A9C-0CFF-064B-8FF3-F2EE38018F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00783" y="31886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10" name="Oval 95">
                    <a:extLst>
                      <a:ext uri="{FF2B5EF4-FFF2-40B4-BE49-F238E27FC236}">
                        <a16:creationId xmlns:a16="http://schemas.microsoft.com/office/drawing/2014/main" id="{FCD31603-31DF-A94C-8E00-7CAB38EDB7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72183" y="33537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11" name="Oval 96">
                    <a:extLst>
                      <a:ext uri="{FF2B5EF4-FFF2-40B4-BE49-F238E27FC236}">
                        <a16:creationId xmlns:a16="http://schemas.microsoft.com/office/drawing/2014/main" id="{0FADE67E-E6A7-0C40-9831-C200607C545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10283" y="36013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12" name="Oval 97">
                    <a:extLst>
                      <a:ext uri="{FF2B5EF4-FFF2-40B4-BE49-F238E27FC236}">
                        <a16:creationId xmlns:a16="http://schemas.microsoft.com/office/drawing/2014/main" id="{E82F37C8-7556-D642-BEBE-477932196E5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70633" y="34489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13" name="Oval 98">
                    <a:extLst>
                      <a:ext uri="{FF2B5EF4-FFF2-40B4-BE49-F238E27FC236}">
                        <a16:creationId xmlns:a16="http://schemas.microsoft.com/office/drawing/2014/main" id="{0B8AE8DF-B9BA-334A-B462-C47B8E5BD6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626233" y="34108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14" name="Oval 99">
                    <a:extLst>
                      <a:ext uri="{FF2B5EF4-FFF2-40B4-BE49-F238E27FC236}">
                        <a16:creationId xmlns:a16="http://schemas.microsoft.com/office/drawing/2014/main" id="{E8D0207C-01AA-6A42-9EAB-D5CBBC10E9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600833" y="35442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15" name="Oval 100">
                    <a:extLst>
                      <a:ext uri="{FF2B5EF4-FFF2-40B4-BE49-F238E27FC236}">
                        <a16:creationId xmlns:a16="http://schemas.microsoft.com/office/drawing/2014/main" id="{8C1241B5-42C9-E243-AE38-D0C72510FD6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11933" y="31060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16" name="Oval 101">
                    <a:extLst>
                      <a:ext uri="{FF2B5EF4-FFF2-40B4-BE49-F238E27FC236}">
                        <a16:creationId xmlns:a16="http://schemas.microsoft.com/office/drawing/2014/main" id="{0A20B76E-28DC-DE4E-8B46-8A2521B436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62733" y="30933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17" name="Oval 102">
                    <a:extLst>
                      <a:ext uri="{FF2B5EF4-FFF2-40B4-BE49-F238E27FC236}">
                        <a16:creationId xmlns:a16="http://schemas.microsoft.com/office/drawing/2014/main" id="{FDEFF15B-B9A3-E64D-AF81-07C0CED37B0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708783" y="32521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18" name="Oval 103">
                    <a:extLst>
                      <a:ext uri="{FF2B5EF4-FFF2-40B4-BE49-F238E27FC236}">
                        <a16:creationId xmlns:a16="http://schemas.microsoft.com/office/drawing/2014/main" id="{8B90815D-590B-2948-BC9E-FFC43F8ABB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16683" y="26298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19" name="Oval 104">
                    <a:extLst>
                      <a:ext uri="{FF2B5EF4-FFF2-40B4-BE49-F238E27FC236}">
                        <a16:creationId xmlns:a16="http://schemas.microsoft.com/office/drawing/2014/main" id="{F11D66A4-B4D6-D540-BCC4-F2D9E368B4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18283" y="27822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20" name="Oval 105">
                    <a:extLst>
                      <a:ext uri="{FF2B5EF4-FFF2-40B4-BE49-F238E27FC236}">
                        <a16:creationId xmlns:a16="http://schemas.microsoft.com/office/drawing/2014/main" id="{29284DA4-F195-644A-ACBB-449EBE4668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651633" y="25599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21" name="Oval 106">
                    <a:extLst>
                      <a:ext uri="{FF2B5EF4-FFF2-40B4-BE49-F238E27FC236}">
                        <a16:creationId xmlns:a16="http://schemas.microsoft.com/office/drawing/2014/main" id="{7C124222-2D69-6849-AD78-606CCC9D646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16733" y="24012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22" name="Oval 107">
                    <a:extLst>
                      <a:ext uri="{FF2B5EF4-FFF2-40B4-BE49-F238E27FC236}">
                        <a16:creationId xmlns:a16="http://schemas.microsoft.com/office/drawing/2014/main" id="{617647C1-6595-0247-82AE-3877EB929DB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759583" y="27250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23" name="Oval 108">
                    <a:extLst>
                      <a:ext uri="{FF2B5EF4-FFF2-40B4-BE49-F238E27FC236}">
                        <a16:creationId xmlns:a16="http://schemas.microsoft.com/office/drawing/2014/main" id="{39326BAA-375D-2545-B41D-8AA2D388229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721483" y="28393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24" name="Oval 109">
                    <a:extLst>
                      <a:ext uri="{FF2B5EF4-FFF2-40B4-BE49-F238E27FC236}">
                        <a16:creationId xmlns:a16="http://schemas.microsoft.com/office/drawing/2014/main" id="{56F9A6DD-AEBB-704A-8DAD-7A21CB4ED1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24683" y="30616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25" name="Oval 110">
                    <a:extLst>
                      <a:ext uri="{FF2B5EF4-FFF2-40B4-BE49-F238E27FC236}">
                        <a16:creationId xmlns:a16="http://schemas.microsoft.com/office/drawing/2014/main" id="{B5901667-20F5-1443-931D-142920058C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4533" y="33346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26" name="Oval 111">
                    <a:extLst>
                      <a:ext uri="{FF2B5EF4-FFF2-40B4-BE49-F238E27FC236}">
                        <a16:creationId xmlns:a16="http://schemas.microsoft.com/office/drawing/2014/main" id="{8CCFFC69-B222-2349-904A-456F2B1CBF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88183" y="36077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27" name="Oval 112">
                    <a:extLst>
                      <a:ext uri="{FF2B5EF4-FFF2-40B4-BE49-F238E27FC236}">
                        <a16:creationId xmlns:a16="http://schemas.microsoft.com/office/drawing/2014/main" id="{83E26834-E32A-B444-A5F5-2D35BD979FF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400933" y="37156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28" name="Oval 113">
                    <a:extLst>
                      <a:ext uri="{FF2B5EF4-FFF2-40B4-BE49-F238E27FC236}">
                        <a16:creationId xmlns:a16="http://schemas.microsoft.com/office/drawing/2014/main" id="{323C80DA-2006-3D43-92D1-CCE1882115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699383" y="37537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29" name="Oval 114">
                    <a:extLst>
                      <a:ext uri="{FF2B5EF4-FFF2-40B4-BE49-F238E27FC236}">
                        <a16:creationId xmlns:a16="http://schemas.microsoft.com/office/drawing/2014/main" id="{18667F88-32C3-6941-BEB2-F34B81D40FB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97833" y="37156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30" name="Oval 115">
                    <a:extLst>
                      <a:ext uri="{FF2B5EF4-FFF2-40B4-BE49-F238E27FC236}">
                        <a16:creationId xmlns:a16="http://schemas.microsoft.com/office/drawing/2014/main" id="{6A0ECB52-791E-1249-B105-E82244D6E1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40583" y="33156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31" name="Oval 116">
                    <a:extLst>
                      <a:ext uri="{FF2B5EF4-FFF2-40B4-BE49-F238E27FC236}">
                        <a16:creationId xmlns:a16="http://schemas.microsoft.com/office/drawing/2014/main" id="{5FE79DA5-1231-C84A-B2F7-99A8C90EAC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05683" y="32648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32" name="Oval 117">
                    <a:extLst>
                      <a:ext uri="{FF2B5EF4-FFF2-40B4-BE49-F238E27FC236}">
                        <a16:creationId xmlns:a16="http://schemas.microsoft.com/office/drawing/2014/main" id="{1BD33373-C5D6-3B4A-8204-A6CB9AD75C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43783" y="33791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33" name="Oval 118">
                    <a:extLst>
                      <a:ext uri="{FF2B5EF4-FFF2-40B4-BE49-F238E27FC236}">
                        <a16:creationId xmlns:a16="http://schemas.microsoft.com/office/drawing/2014/main" id="{2403D0CD-F56D-594E-BAE4-3329D35DEF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23133" y="34489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34" name="Oval 119">
                    <a:extLst>
                      <a:ext uri="{FF2B5EF4-FFF2-40B4-BE49-F238E27FC236}">
                        <a16:creationId xmlns:a16="http://schemas.microsoft.com/office/drawing/2014/main" id="{98548679-9AF6-444C-B01F-FB9B83497E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48533" y="34997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35" name="Oval 120">
                    <a:extLst>
                      <a:ext uri="{FF2B5EF4-FFF2-40B4-BE49-F238E27FC236}">
                        <a16:creationId xmlns:a16="http://schemas.microsoft.com/office/drawing/2014/main" id="{6C10C159-9F5A-2749-A3AB-BC60C2B3A16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69233" y="34807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36" name="Oval 121">
                    <a:extLst>
                      <a:ext uri="{FF2B5EF4-FFF2-40B4-BE49-F238E27FC236}">
                        <a16:creationId xmlns:a16="http://schemas.microsoft.com/office/drawing/2014/main" id="{E76A6019-A5D6-B543-A402-601385CF416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9733" y="33600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37" name="Oval 122">
                    <a:extLst>
                      <a:ext uri="{FF2B5EF4-FFF2-40B4-BE49-F238E27FC236}">
                        <a16:creationId xmlns:a16="http://schemas.microsoft.com/office/drawing/2014/main" id="{6EF46050-20DD-8043-9764-825033AD4CD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08983" y="33537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38" name="Oval 123">
                    <a:extLst>
                      <a:ext uri="{FF2B5EF4-FFF2-40B4-BE49-F238E27FC236}">
                        <a16:creationId xmlns:a16="http://schemas.microsoft.com/office/drawing/2014/main" id="{6815D794-F698-9149-9D6F-652EF5BAF00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15383" y="31886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39" name="Oval 124">
                    <a:extLst>
                      <a:ext uri="{FF2B5EF4-FFF2-40B4-BE49-F238E27FC236}">
                        <a16:creationId xmlns:a16="http://schemas.microsoft.com/office/drawing/2014/main" id="{3081E814-6120-9349-93F3-A238643137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63033" y="30552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40" name="Oval 125">
                    <a:extLst>
                      <a:ext uri="{FF2B5EF4-FFF2-40B4-BE49-F238E27FC236}">
                        <a16:creationId xmlns:a16="http://schemas.microsoft.com/office/drawing/2014/main" id="{9C4632C9-2FDB-C544-911D-568F7D03FC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40783" y="29536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41" name="Oval 126">
                    <a:extLst>
                      <a:ext uri="{FF2B5EF4-FFF2-40B4-BE49-F238E27FC236}">
                        <a16:creationId xmlns:a16="http://schemas.microsoft.com/office/drawing/2014/main" id="{8365EDB8-7CF7-C04D-BF49-2691965185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283583" y="31124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42" name="Oval 127">
                    <a:extLst>
                      <a:ext uri="{FF2B5EF4-FFF2-40B4-BE49-F238E27FC236}">
                        <a16:creationId xmlns:a16="http://schemas.microsoft.com/office/drawing/2014/main" id="{630F7415-C57B-684E-88D6-6328CB5A546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69233" y="33410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43" name="Oval 128">
                    <a:extLst>
                      <a:ext uri="{FF2B5EF4-FFF2-40B4-BE49-F238E27FC236}">
                        <a16:creationId xmlns:a16="http://schemas.microsoft.com/office/drawing/2014/main" id="{0A0D9573-D5FB-024F-B01C-82E68FAB333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02583" y="30679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44" name="Oval 129">
                    <a:extLst>
                      <a:ext uri="{FF2B5EF4-FFF2-40B4-BE49-F238E27FC236}">
                        <a16:creationId xmlns:a16="http://schemas.microsoft.com/office/drawing/2014/main" id="{8FFA2687-84F6-534C-8417-D66097D39E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635883" y="3325126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45" name="Oval 130">
                    <a:extLst>
                      <a:ext uri="{FF2B5EF4-FFF2-40B4-BE49-F238E27FC236}">
                        <a16:creationId xmlns:a16="http://schemas.microsoft.com/office/drawing/2014/main" id="{0547FD90-F04A-2943-BE97-991E9E6738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91433" y="32775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46" name="Oval 131">
                    <a:extLst>
                      <a:ext uri="{FF2B5EF4-FFF2-40B4-BE49-F238E27FC236}">
                        <a16:creationId xmlns:a16="http://schemas.microsoft.com/office/drawing/2014/main" id="{7B912D84-5BE2-1C44-81A0-B62A25AA0E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610483" y="3223526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47" name="Oval 132">
                    <a:extLst>
                      <a:ext uri="{FF2B5EF4-FFF2-40B4-BE49-F238E27FC236}">
                        <a16:creationId xmlns:a16="http://schemas.microsoft.com/office/drawing/2014/main" id="{0E3CE1D9-D597-0B4A-A5CE-A592F8D8D8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483483" y="3210826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48" name="Oval 133">
                    <a:extLst>
                      <a:ext uri="{FF2B5EF4-FFF2-40B4-BE49-F238E27FC236}">
                        <a16:creationId xmlns:a16="http://schemas.microsoft.com/office/drawing/2014/main" id="{F8391425-B678-B948-BF8F-8380DC5B9A1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59683" y="3102876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49" name="Oval 134">
                    <a:extLst>
                      <a:ext uri="{FF2B5EF4-FFF2-40B4-BE49-F238E27FC236}">
                        <a16:creationId xmlns:a16="http://schemas.microsoft.com/office/drawing/2014/main" id="{F603A861-762A-B54D-9E7D-86DA677FF6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46933" y="2963176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50" name="Oval 135">
                    <a:extLst>
                      <a:ext uri="{FF2B5EF4-FFF2-40B4-BE49-F238E27FC236}">
                        <a16:creationId xmlns:a16="http://schemas.microsoft.com/office/drawing/2014/main" id="{8B84FAC3-9613-F244-8F68-4CA4165732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75533" y="30171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51" name="Oval 136">
                    <a:extLst>
                      <a:ext uri="{FF2B5EF4-FFF2-40B4-BE49-F238E27FC236}">
                        <a16:creationId xmlns:a16="http://schemas.microsoft.com/office/drawing/2014/main" id="{6F7BC329-015B-134C-954C-A34776CEFE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12058" y="29854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52" name="Oval 137">
                    <a:extLst>
                      <a:ext uri="{FF2B5EF4-FFF2-40B4-BE49-F238E27FC236}">
                        <a16:creationId xmlns:a16="http://schemas.microsoft.com/office/drawing/2014/main" id="{DF95A9B9-752F-DF44-9BC7-DDC8E9055C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15183" y="27504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53" name="Oval 138">
                    <a:extLst>
                      <a:ext uri="{FF2B5EF4-FFF2-40B4-BE49-F238E27FC236}">
                        <a16:creationId xmlns:a16="http://schemas.microsoft.com/office/drawing/2014/main" id="{ACEF0408-E6F6-604A-8DE1-54773436D0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27908" y="2734576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54" name="Oval 139">
                    <a:extLst>
                      <a:ext uri="{FF2B5EF4-FFF2-40B4-BE49-F238E27FC236}">
                        <a16:creationId xmlns:a16="http://schemas.microsoft.com/office/drawing/2014/main" id="{5C08B08B-8951-5A49-A33C-37A4336ADE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08908" y="26552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55" name="Oval 140">
                    <a:extLst>
                      <a:ext uri="{FF2B5EF4-FFF2-40B4-BE49-F238E27FC236}">
                        <a16:creationId xmlns:a16="http://schemas.microsoft.com/office/drawing/2014/main" id="{A2BC02A8-A248-9C42-B5E1-91B34EB2DD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88283" y="28647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56" name="Oval 141">
                    <a:extLst>
                      <a:ext uri="{FF2B5EF4-FFF2-40B4-BE49-F238E27FC236}">
                        <a16:creationId xmlns:a16="http://schemas.microsoft.com/office/drawing/2014/main" id="{A31F8038-B17A-0C48-9A80-046B89E009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12133" y="28266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57" name="Oval 142">
                    <a:extLst>
                      <a:ext uri="{FF2B5EF4-FFF2-40B4-BE49-F238E27FC236}">
                        <a16:creationId xmlns:a16="http://schemas.microsoft.com/office/drawing/2014/main" id="{5AC07480-D294-1E43-974D-6D5EB404A9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286758" y="2918726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58" name="Oval 143">
                    <a:extLst>
                      <a:ext uri="{FF2B5EF4-FFF2-40B4-BE49-F238E27FC236}">
                        <a16:creationId xmlns:a16="http://schemas.microsoft.com/office/drawing/2014/main" id="{694B5962-AFEE-334D-A453-B5D93186106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55058" y="27885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59" name="Oval 144">
                    <a:extLst>
                      <a:ext uri="{FF2B5EF4-FFF2-40B4-BE49-F238E27FC236}">
                        <a16:creationId xmlns:a16="http://schemas.microsoft.com/office/drawing/2014/main" id="{591CE010-9A29-F84C-8AF6-48020993AAD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61458" y="2753626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60" name="Oval 145">
                    <a:extLst>
                      <a:ext uri="{FF2B5EF4-FFF2-40B4-BE49-F238E27FC236}">
                        <a16:creationId xmlns:a16="http://schemas.microsoft.com/office/drawing/2014/main" id="{6993635B-1B3F-CB49-8883-D980D6F86D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15433" y="27377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61" name="Oval 146">
                    <a:extLst>
                      <a:ext uri="{FF2B5EF4-FFF2-40B4-BE49-F238E27FC236}">
                        <a16:creationId xmlns:a16="http://schemas.microsoft.com/office/drawing/2014/main" id="{7668895B-31E2-0C43-8C4E-4891D78C450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02658" y="2664726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62" name="Oval 147">
                    <a:extLst>
                      <a:ext uri="{FF2B5EF4-FFF2-40B4-BE49-F238E27FC236}">
                        <a16:creationId xmlns:a16="http://schemas.microsoft.com/office/drawing/2014/main" id="{FC0AEAB5-F0A3-D04B-AD99-491A04C797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261358" y="25218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63" name="Oval 148">
                    <a:extLst>
                      <a:ext uri="{FF2B5EF4-FFF2-40B4-BE49-F238E27FC236}">
                        <a16:creationId xmlns:a16="http://schemas.microsoft.com/office/drawing/2014/main" id="{F2681627-CCE1-2149-8048-FCF4DF3F57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01008" y="2499626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64" name="Oval 149">
                    <a:extLst>
                      <a:ext uri="{FF2B5EF4-FFF2-40B4-BE49-F238E27FC236}">
                        <a16:creationId xmlns:a16="http://schemas.microsoft.com/office/drawing/2014/main" id="{299462FC-1117-CC44-A284-CA4B9A9554B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29658" y="25345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65" name="Oval 150">
                    <a:extLst>
                      <a:ext uri="{FF2B5EF4-FFF2-40B4-BE49-F238E27FC236}">
                        <a16:creationId xmlns:a16="http://schemas.microsoft.com/office/drawing/2014/main" id="{E283F812-67D5-A24F-8912-33C3B14837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85233" y="2455176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66" name="Oval 151">
                    <a:extLst>
                      <a:ext uri="{FF2B5EF4-FFF2-40B4-BE49-F238E27FC236}">
                        <a16:creationId xmlns:a16="http://schemas.microsoft.com/office/drawing/2014/main" id="{1B3B2135-EF07-BA48-A147-22CF7F0FF7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31283" y="24837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67" name="Oval 152">
                    <a:extLst>
                      <a:ext uri="{FF2B5EF4-FFF2-40B4-BE49-F238E27FC236}">
                        <a16:creationId xmlns:a16="http://schemas.microsoft.com/office/drawing/2014/main" id="{D696AA42-E05F-1F4C-AF4C-5002DB369C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91608" y="2385326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68" name="Oval 153">
                    <a:extLst>
                      <a:ext uri="{FF2B5EF4-FFF2-40B4-BE49-F238E27FC236}">
                        <a16:creationId xmlns:a16="http://schemas.microsoft.com/office/drawing/2014/main" id="{91D25112-4435-D245-93CC-543AD2FF5A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96358" y="20392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69" name="Oval 154">
                    <a:extLst>
                      <a:ext uri="{FF2B5EF4-FFF2-40B4-BE49-F238E27FC236}">
                        <a16:creationId xmlns:a16="http://schemas.microsoft.com/office/drawing/2014/main" id="{621FFCE6-8E57-7448-B24D-B1034F0759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50308" y="2042426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70" name="Oval 155">
                    <a:extLst>
                      <a:ext uri="{FF2B5EF4-FFF2-40B4-BE49-F238E27FC236}">
                        <a16:creationId xmlns:a16="http://schemas.microsoft.com/office/drawing/2014/main" id="{01DFE47E-6085-8A4D-99C2-3F54720E074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43933" y="21281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71" name="Oval 156">
                    <a:extLst>
                      <a:ext uri="{FF2B5EF4-FFF2-40B4-BE49-F238E27FC236}">
                        <a16:creationId xmlns:a16="http://schemas.microsoft.com/office/drawing/2014/main" id="{AB8537B9-E147-A24E-8805-88AA30D69DF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20108" y="2340876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72" name="Oval 157">
                    <a:extLst>
                      <a:ext uri="{FF2B5EF4-FFF2-40B4-BE49-F238E27FC236}">
                        <a16:creationId xmlns:a16="http://schemas.microsoft.com/office/drawing/2014/main" id="{E50CD5C3-95D1-4F46-BF2C-B3D450F627B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62983" y="2366276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73" name="Oval 158">
                    <a:extLst>
                      <a:ext uri="{FF2B5EF4-FFF2-40B4-BE49-F238E27FC236}">
                        <a16:creationId xmlns:a16="http://schemas.microsoft.com/office/drawing/2014/main" id="{A154A41F-0EDB-ED4B-B590-DBAC1C3DC4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61383" y="19757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74" name="Oval 159">
                    <a:extLst>
                      <a:ext uri="{FF2B5EF4-FFF2-40B4-BE49-F238E27FC236}">
                        <a16:creationId xmlns:a16="http://schemas.microsoft.com/office/drawing/2014/main" id="{537CB5F6-04F0-9245-898D-8B61B4060C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40658" y="24456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75" name="Oval 160">
                    <a:extLst>
                      <a:ext uri="{FF2B5EF4-FFF2-40B4-BE49-F238E27FC236}">
                        <a16:creationId xmlns:a16="http://schemas.microsoft.com/office/drawing/2014/main" id="{B9D84503-E1FD-0B4A-97CD-A39FC815F4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439033" y="25155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76" name="Oval 161">
                    <a:extLst>
                      <a:ext uri="{FF2B5EF4-FFF2-40B4-BE49-F238E27FC236}">
                        <a16:creationId xmlns:a16="http://schemas.microsoft.com/office/drawing/2014/main" id="{ED805B7C-70AB-6345-A911-8FBD783B130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56508" y="23758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77" name="Oval 162">
                    <a:extLst>
                      <a:ext uri="{FF2B5EF4-FFF2-40B4-BE49-F238E27FC236}">
                        <a16:creationId xmlns:a16="http://schemas.microsoft.com/office/drawing/2014/main" id="{78339506-60B1-D144-A37F-68061D5B83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86633" y="2353576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78" name="Oval 163">
                    <a:extLst>
                      <a:ext uri="{FF2B5EF4-FFF2-40B4-BE49-F238E27FC236}">
                        <a16:creationId xmlns:a16="http://schemas.microsoft.com/office/drawing/2014/main" id="{297AAC07-EB56-1F4A-A520-FDA67D1819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12008" y="21345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79" name="Oval 164">
                    <a:extLst>
                      <a:ext uri="{FF2B5EF4-FFF2-40B4-BE49-F238E27FC236}">
                        <a16:creationId xmlns:a16="http://schemas.microsoft.com/office/drawing/2014/main" id="{2CD11DE5-950A-5E4A-AD4B-6D9ED2FD8C9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18383" y="2150376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80" name="Oval 165">
                    <a:extLst>
                      <a:ext uri="{FF2B5EF4-FFF2-40B4-BE49-F238E27FC236}">
                        <a16:creationId xmlns:a16="http://schemas.microsoft.com/office/drawing/2014/main" id="{0CEF7D91-3278-6143-992F-D6D0B3B958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34258" y="194400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81" name="Oval 166">
                    <a:extLst>
                      <a:ext uri="{FF2B5EF4-FFF2-40B4-BE49-F238E27FC236}">
                        <a16:creationId xmlns:a16="http://schemas.microsoft.com/office/drawing/2014/main" id="{D604282E-C5DE-3042-96CF-6AD1FF10DD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69208" y="20392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82" name="Oval 167">
                    <a:extLst>
                      <a:ext uri="{FF2B5EF4-FFF2-40B4-BE49-F238E27FC236}">
                        <a16:creationId xmlns:a16="http://schemas.microsoft.com/office/drawing/2014/main" id="{4AC96BB0-8BEC-7241-A7FE-1D9939B6B0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620008" y="1896376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83" name="Oval 168">
                    <a:extLst>
                      <a:ext uri="{FF2B5EF4-FFF2-40B4-BE49-F238E27FC236}">
                        <a16:creationId xmlns:a16="http://schemas.microsoft.com/office/drawing/2014/main" id="{817A1406-6457-AD47-803B-BE2B3C9722B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0208" y="21027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84" name="Oval 169">
                    <a:extLst>
                      <a:ext uri="{FF2B5EF4-FFF2-40B4-BE49-F238E27FC236}">
                        <a16:creationId xmlns:a16="http://schemas.microsoft.com/office/drawing/2014/main" id="{D700FF8D-8CED-824C-B85D-5FDA642CD9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61333" y="21281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85" name="Oval 170">
                    <a:extLst>
                      <a:ext uri="{FF2B5EF4-FFF2-40B4-BE49-F238E27FC236}">
                        <a16:creationId xmlns:a16="http://schemas.microsoft.com/office/drawing/2014/main" id="{2A1FE153-49FD-8941-A3B0-19C6454098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75633" y="20900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86" name="Oval 171">
                    <a:extLst>
                      <a:ext uri="{FF2B5EF4-FFF2-40B4-BE49-F238E27FC236}">
                        <a16:creationId xmlns:a16="http://schemas.microsoft.com/office/drawing/2014/main" id="{8217DEDF-C3D4-DE4C-9812-19965538A9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58133" y="18487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87" name="Oval 172">
                    <a:extLst>
                      <a:ext uri="{FF2B5EF4-FFF2-40B4-BE49-F238E27FC236}">
                        <a16:creationId xmlns:a16="http://schemas.microsoft.com/office/drawing/2014/main" id="{9B728529-806F-594D-A5CE-55A57D598C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07333" y="17090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88" name="Oval 173">
                    <a:extLst>
                      <a:ext uri="{FF2B5EF4-FFF2-40B4-BE49-F238E27FC236}">
                        <a16:creationId xmlns:a16="http://schemas.microsoft.com/office/drawing/2014/main" id="{16C24535-A2DE-E246-AE6E-F3E60AF4A99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88333" y="16582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89" name="Oval 174">
                    <a:extLst>
                      <a:ext uri="{FF2B5EF4-FFF2-40B4-BE49-F238E27FC236}">
                        <a16:creationId xmlns:a16="http://schemas.microsoft.com/office/drawing/2014/main" id="{F1DD2B09-4285-954F-8876-669F81824CB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43908" y="1709051"/>
                    <a:ext cx="91440" cy="91440"/>
                  </a:xfrm>
                  <a:prstGeom prst="ellipse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</p:grpSp>
            <p:sp>
              <p:nvSpPr>
                <p:cNvPr id="571" name="Rectangle 56">
                  <a:extLst>
                    <a:ext uri="{FF2B5EF4-FFF2-40B4-BE49-F238E27FC236}">
                      <a16:creationId xmlns:a16="http://schemas.microsoft.com/office/drawing/2014/main" id="{B7DF3F1B-3CF0-DC41-A0A0-A365DA3CD13B}"/>
                    </a:ext>
                  </a:extLst>
                </p:cNvPr>
                <p:cNvSpPr/>
                <p:nvPr/>
              </p:nvSpPr>
              <p:spPr>
                <a:xfrm>
                  <a:off x="899713" y="3817423"/>
                  <a:ext cx="664464" cy="3949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8282"/>
                  <a:r>
                    <a:rPr lang="en-US" sz="516" dirty="0">
                      <a:latin typeface="Segoe UI"/>
                      <a:cs typeface="Segoe UI Semilight" panose="020B0402040204020203" pitchFamily="34" charset="0"/>
                    </a:rPr>
                    <a:t>-0.5</a:t>
                  </a:r>
                  <a:endParaRPr lang="en-US" sz="516" dirty="0">
                    <a:latin typeface="Segoe UI"/>
                  </a:endParaRPr>
                </a:p>
              </p:txBody>
            </p:sp>
            <p:sp>
              <p:nvSpPr>
                <p:cNvPr id="572" name="Rectangle 57">
                  <a:extLst>
                    <a:ext uri="{FF2B5EF4-FFF2-40B4-BE49-F238E27FC236}">
                      <a16:creationId xmlns:a16="http://schemas.microsoft.com/office/drawing/2014/main" id="{032A48A3-EB6C-CD46-B470-0DA279DAF8EE}"/>
                    </a:ext>
                  </a:extLst>
                </p:cNvPr>
                <p:cNvSpPr/>
                <p:nvPr/>
              </p:nvSpPr>
              <p:spPr>
                <a:xfrm>
                  <a:off x="1388663" y="3817423"/>
                  <a:ext cx="664464" cy="3949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8282"/>
                  <a:r>
                    <a:rPr lang="en-US" sz="516" dirty="0">
                      <a:latin typeface="Segoe UI"/>
                      <a:cs typeface="Segoe UI Semilight" panose="020B0402040204020203" pitchFamily="34" charset="0"/>
                    </a:rPr>
                    <a:t>-0.4</a:t>
                  </a:r>
                  <a:endParaRPr lang="en-US" sz="516" dirty="0">
                    <a:latin typeface="Segoe UI"/>
                  </a:endParaRPr>
                </a:p>
              </p:txBody>
            </p:sp>
            <p:sp>
              <p:nvSpPr>
                <p:cNvPr id="573" name="Rectangle 58">
                  <a:extLst>
                    <a:ext uri="{FF2B5EF4-FFF2-40B4-BE49-F238E27FC236}">
                      <a16:creationId xmlns:a16="http://schemas.microsoft.com/office/drawing/2014/main" id="{FD509CA6-7123-004A-987B-3DF5F550045B}"/>
                    </a:ext>
                  </a:extLst>
                </p:cNvPr>
                <p:cNvSpPr/>
                <p:nvPr/>
              </p:nvSpPr>
              <p:spPr>
                <a:xfrm>
                  <a:off x="1877613" y="3817423"/>
                  <a:ext cx="664464" cy="3949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8282"/>
                  <a:r>
                    <a:rPr lang="en-US" sz="516" dirty="0">
                      <a:latin typeface="Segoe UI"/>
                      <a:cs typeface="Segoe UI Semilight" panose="020B0402040204020203" pitchFamily="34" charset="0"/>
                    </a:rPr>
                    <a:t>-0.3</a:t>
                  </a:r>
                  <a:endParaRPr lang="en-US" sz="516" dirty="0">
                    <a:latin typeface="Segoe UI"/>
                  </a:endParaRPr>
                </a:p>
              </p:txBody>
            </p:sp>
            <p:sp>
              <p:nvSpPr>
                <p:cNvPr id="574" name="Rectangle 59">
                  <a:extLst>
                    <a:ext uri="{FF2B5EF4-FFF2-40B4-BE49-F238E27FC236}">
                      <a16:creationId xmlns:a16="http://schemas.microsoft.com/office/drawing/2014/main" id="{FB1936AD-B13E-7944-908F-80A5EAB0C9D6}"/>
                    </a:ext>
                  </a:extLst>
                </p:cNvPr>
                <p:cNvSpPr/>
                <p:nvPr/>
              </p:nvSpPr>
              <p:spPr>
                <a:xfrm>
                  <a:off x="2372912" y="3817423"/>
                  <a:ext cx="664464" cy="3949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8282"/>
                  <a:r>
                    <a:rPr lang="en-US" sz="516" dirty="0">
                      <a:latin typeface="Segoe UI"/>
                      <a:cs typeface="Segoe UI Semilight" panose="020B0402040204020203" pitchFamily="34" charset="0"/>
                    </a:rPr>
                    <a:t>-0.2</a:t>
                  </a:r>
                  <a:endParaRPr lang="en-US" sz="516" dirty="0">
                    <a:latin typeface="Segoe UI"/>
                  </a:endParaRPr>
                </a:p>
              </p:txBody>
            </p:sp>
            <p:sp>
              <p:nvSpPr>
                <p:cNvPr id="575" name="Rectangle 60">
                  <a:extLst>
                    <a:ext uri="{FF2B5EF4-FFF2-40B4-BE49-F238E27FC236}">
                      <a16:creationId xmlns:a16="http://schemas.microsoft.com/office/drawing/2014/main" id="{2FDB0CF4-79B0-564A-8941-25B9E7A56EF2}"/>
                    </a:ext>
                  </a:extLst>
                </p:cNvPr>
                <p:cNvSpPr/>
                <p:nvPr/>
              </p:nvSpPr>
              <p:spPr>
                <a:xfrm>
                  <a:off x="2858686" y="3817423"/>
                  <a:ext cx="664464" cy="3949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8282"/>
                  <a:r>
                    <a:rPr lang="en-US" sz="516" dirty="0">
                      <a:latin typeface="Segoe UI"/>
                      <a:cs typeface="Segoe UI Semilight" panose="020B0402040204020203" pitchFamily="34" charset="0"/>
                    </a:rPr>
                    <a:t>-0.1</a:t>
                  </a:r>
                  <a:endParaRPr lang="en-US" sz="516" dirty="0">
                    <a:latin typeface="Segoe UI"/>
                  </a:endParaRPr>
                </a:p>
              </p:txBody>
            </p:sp>
            <p:sp>
              <p:nvSpPr>
                <p:cNvPr id="576" name="Rectangle 61">
                  <a:extLst>
                    <a:ext uri="{FF2B5EF4-FFF2-40B4-BE49-F238E27FC236}">
                      <a16:creationId xmlns:a16="http://schemas.microsoft.com/office/drawing/2014/main" id="{6257B685-17C6-4743-A555-3E10FA5ECB96}"/>
                    </a:ext>
                  </a:extLst>
                </p:cNvPr>
                <p:cNvSpPr/>
                <p:nvPr/>
              </p:nvSpPr>
              <p:spPr>
                <a:xfrm>
                  <a:off x="3430352" y="3817423"/>
                  <a:ext cx="502220" cy="3949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8282"/>
                  <a:r>
                    <a:rPr lang="en-US" sz="516" dirty="0">
                      <a:latin typeface="Segoe UI"/>
                      <a:cs typeface="Segoe UI Semilight" panose="020B0402040204020203" pitchFamily="34" charset="0"/>
                    </a:rPr>
                    <a:t>0</a:t>
                  </a:r>
                  <a:endParaRPr lang="en-US" sz="516" dirty="0">
                    <a:latin typeface="Segoe UI"/>
                  </a:endParaRPr>
                </a:p>
              </p:txBody>
            </p:sp>
            <p:sp>
              <p:nvSpPr>
                <p:cNvPr id="577" name="Rectangle 62">
                  <a:extLst>
                    <a:ext uri="{FF2B5EF4-FFF2-40B4-BE49-F238E27FC236}">
                      <a16:creationId xmlns:a16="http://schemas.microsoft.com/office/drawing/2014/main" id="{2A93254C-592A-0A41-99DE-61FEEDEF0C8D}"/>
                    </a:ext>
                  </a:extLst>
                </p:cNvPr>
                <p:cNvSpPr/>
                <p:nvPr/>
              </p:nvSpPr>
              <p:spPr>
                <a:xfrm>
                  <a:off x="3863727" y="3817423"/>
                  <a:ext cx="616526" cy="3949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8282"/>
                  <a:r>
                    <a:rPr lang="en-US" sz="516" dirty="0">
                      <a:latin typeface="Segoe UI"/>
                      <a:cs typeface="Segoe UI Semilight" panose="020B0402040204020203" pitchFamily="34" charset="0"/>
                    </a:rPr>
                    <a:t>0.1</a:t>
                  </a:r>
                  <a:endParaRPr lang="en-US" sz="516" dirty="0">
                    <a:latin typeface="Segoe UI"/>
                  </a:endParaRPr>
                </a:p>
              </p:txBody>
            </p:sp>
            <p:sp>
              <p:nvSpPr>
                <p:cNvPr id="578" name="Rectangle 63">
                  <a:extLst>
                    <a:ext uri="{FF2B5EF4-FFF2-40B4-BE49-F238E27FC236}">
                      <a16:creationId xmlns:a16="http://schemas.microsoft.com/office/drawing/2014/main" id="{5AE74903-6E59-7E46-908F-B9EA267B710D}"/>
                    </a:ext>
                  </a:extLst>
                </p:cNvPr>
                <p:cNvSpPr/>
                <p:nvPr/>
              </p:nvSpPr>
              <p:spPr>
                <a:xfrm>
                  <a:off x="4359028" y="3817423"/>
                  <a:ext cx="616526" cy="3949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8282"/>
                  <a:r>
                    <a:rPr lang="en-US" sz="516" dirty="0">
                      <a:latin typeface="Segoe UI"/>
                      <a:cs typeface="Segoe UI Semilight" panose="020B0402040204020203" pitchFamily="34" charset="0"/>
                    </a:rPr>
                    <a:t>0.2</a:t>
                  </a:r>
                  <a:endParaRPr lang="en-US" sz="516" dirty="0">
                    <a:latin typeface="Segoe UI"/>
                  </a:endParaRPr>
                </a:p>
              </p:txBody>
            </p:sp>
            <p:sp>
              <p:nvSpPr>
                <p:cNvPr id="579" name="Rectangle 64">
                  <a:extLst>
                    <a:ext uri="{FF2B5EF4-FFF2-40B4-BE49-F238E27FC236}">
                      <a16:creationId xmlns:a16="http://schemas.microsoft.com/office/drawing/2014/main" id="{D72EC868-F583-E34F-8483-B5AD84534006}"/>
                    </a:ext>
                  </a:extLst>
                </p:cNvPr>
                <p:cNvSpPr/>
                <p:nvPr/>
              </p:nvSpPr>
              <p:spPr>
                <a:xfrm>
                  <a:off x="204389" y="3509450"/>
                  <a:ext cx="664464" cy="3949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8282"/>
                  <a:r>
                    <a:rPr lang="en-US" sz="516" dirty="0">
                      <a:latin typeface="Segoe UI"/>
                      <a:cs typeface="Segoe UI Semilight" panose="020B0402040204020203" pitchFamily="34" charset="0"/>
                    </a:rPr>
                    <a:t>-0.6</a:t>
                  </a:r>
                  <a:endParaRPr lang="en-US" sz="516" dirty="0">
                    <a:latin typeface="Segoe UI"/>
                  </a:endParaRPr>
                </a:p>
              </p:txBody>
            </p:sp>
            <p:sp>
              <p:nvSpPr>
                <p:cNvPr id="580" name="Rectangle 65">
                  <a:extLst>
                    <a:ext uri="{FF2B5EF4-FFF2-40B4-BE49-F238E27FC236}">
                      <a16:creationId xmlns:a16="http://schemas.microsoft.com/office/drawing/2014/main" id="{E7D4A847-B6BE-3142-AAE4-9168A6870D57}"/>
                    </a:ext>
                  </a:extLst>
                </p:cNvPr>
                <p:cNvSpPr/>
                <p:nvPr/>
              </p:nvSpPr>
              <p:spPr>
                <a:xfrm>
                  <a:off x="204389" y="2947473"/>
                  <a:ext cx="664464" cy="3949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8282"/>
                  <a:r>
                    <a:rPr lang="en-US" sz="516" dirty="0">
                      <a:latin typeface="Segoe UI"/>
                      <a:cs typeface="Segoe UI Semilight" panose="020B0402040204020203" pitchFamily="34" charset="0"/>
                    </a:rPr>
                    <a:t>-0.4</a:t>
                  </a:r>
                  <a:endParaRPr lang="en-US" sz="516" dirty="0">
                    <a:latin typeface="Segoe UI"/>
                  </a:endParaRPr>
                </a:p>
              </p:txBody>
            </p:sp>
            <p:sp>
              <p:nvSpPr>
                <p:cNvPr id="581" name="Rectangle 66">
                  <a:extLst>
                    <a:ext uri="{FF2B5EF4-FFF2-40B4-BE49-F238E27FC236}">
                      <a16:creationId xmlns:a16="http://schemas.microsoft.com/office/drawing/2014/main" id="{0AE76806-52A5-BD47-8E20-79B78CE6DBBE}"/>
                    </a:ext>
                  </a:extLst>
                </p:cNvPr>
                <p:cNvSpPr/>
                <p:nvPr/>
              </p:nvSpPr>
              <p:spPr>
                <a:xfrm>
                  <a:off x="204389" y="2382326"/>
                  <a:ext cx="664464" cy="3949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8282"/>
                  <a:r>
                    <a:rPr lang="en-US" sz="516" dirty="0">
                      <a:latin typeface="Segoe UI"/>
                      <a:cs typeface="Segoe UI Semilight" panose="020B0402040204020203" pitchFamily="34" charset="0"/>
                    </a:rPr>
                    <a:t>-0.2</a:t>
                  </a:r>
                  <a:endParaRPr lang="en-US" sz="516" dirty="0">
                    <a:latin typeface="Segoe UI"/>
                  </a:endParaRPr>
                </a:p>
              </p:txBody>
            </p:sp>
            <p:sp>
              <p:nvSpPr>
                <p:cNvPr id="582" name="Rectangle 67">
                  <a:extLst>
                    <a:ext uri="{FF2B5EF4-FFF2-40B4-BE49-F238E27FC236}">
                      <a16:creationId xmlns:a16="http://schemas.microsoft.com/office/drawing/2014/main" id="{00883768-CFDF-1645-A39A-D3A3CB02B915}"/>
                    </a:ext>
                  </a:extLst>
                </p:cNvPr>
                <p:cNvSpPr/>
                <p:nvPr/>
              </p:nvSpPr>
              <p:spPr>
                <a:xfrm>
                  <a:off x="285508" y="1817172"/>
                  <a:ext cx="502220" cy="3949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8282"/>
                  <a:r>
                    <a:rPr lang="en-US" sz="516" dirty="0">
                      <a:latin typeface="Segoe UI"/>
                      <a:cs typeface="Segoe UI Semilight" panose="020B0402040204020203" pitchFamily="34" charset="0"/>
                    </a:rPr>
                    <a:t>0</a:t>
                  </a:r>
                  <a:endParaRPr lang="en-US" sz="516" dirty="0">
                    <a:latin typeface="Segoe UI"/>
                  </a:endParaRPr>
                </a:p>
              </p:txBody>
            </p:sp>
            <p:sp>
              <p:nvSpPr>
                <p:cNvPr id="583" name="Rectangle 68">
                  <a:extLst>
                    <a:ext uri="{FF2B5EF4-FFF2-40B4-BE49-F238E27FC236}">
                      <a16:creationId xmlns:a16="http://schemas.microsoft.com/office/drawing/2014/main" id="{875C197E-DE9D-AF41-97B2-657C8B71B6B1}"/>
                    </a:ext>
                  </a:extLst>
                </p:cNvPr>
                <p:cNvSpPr/>
                <p:nvPr/>
              </p:nvSpPr>
              <p:spPr>
                <a:xfrm>
                  <a:off x="228351" y="1255198"/>
                  <a:ext cx="616526" cy="3949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8282"/>
                  <a:r>
                    <a:rPr lang="en-US" sz="516" dirty="0">
                      <a:latin typeface="Segoe UI"/>
                      <a:cs typeface="Segoe UI Semilight" panose="020B0402040204020203" pitchFamily="34" charset="0"/>
                    </a:rPr>
                    <a:t>0.2</a:t>
                  </a:r>
                  <a:endParaRPr lang="en-US" sz="516" dirty="0">
                    <a:latin typeface="Segoe UI"/>
                  </a:endParaRPr>
                </a:p>
              </p:txBody>
            </p:sp>
            <p:sp>
              <p:nvSpPr>
                <p:cNvPr id="584" name="Rectangle 69">
                  <a:extLst>
                    <a:ext uri="{FF2B5EF4-FFF2-40B4-BE49-F238E27FC236}">
                      <a16:creationId xmlns:a16="http://schemas.microsoft.com/office/drawing/2014/main" id="{B5ACD3A8-CC99-CF49-B2BD-D1BA09E57468}"/>
                    </a:ext>
                  </a:extLst>
                </p:cNvPr>
                <p:cNvSpPr/>
                <p:nvPr/>
              </p:nvSpPr>
              <p:spPr>
                <a:xfrm>
                  <a:off x="228351" y="700368"/>
                  <a:ext cx="616526" cy="3949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8282"/>
                  <a:r>
                    <a:rPr lang="en-US" sz="516" dirty="0">
                      <a:latin typeface="Segoe UI"/>
                      <a:cs typeface="Segoe UI Semilight" panose="020B0402040204020203" pitchFamily="34" charset="0"/>
                    </a:rPr>
                    <a:t>0.4</a:t>
                  </a:r>
                  <a:endParaRPr lang="en-US" sz="516" dirty="0">
                    <a:latin typeface="Segoe UI"/>
                  </a:endParaRPr>
                </a:p>
              </p:txBody>
            </p:sp>
          </p:grpSp>
        </p:grpSp>
        <p:grpSp>
          <p:nvGrpSpPr>
            <p:cNvPr id="11" name="Group 300">
              <a:extLst>
                <a:ext uri="{FF2B5EF4-FFF2-40B4-BE49-F238E27FC236}">
                  <a16:creationId xmlns:a16="http://schemas.microsoft.com/office/drawing/2014/main" id="{91A672DD-050E-064A-AB61-19528EF53F10}"/>
                </a:ext>
              </a:extLst>
            </p:cNvPr>
            <p:cNvGrpSpPr/>
            <p:nvPr/>
          </p:nvGrpSpPr>
          <p:grpSpPr>
            <a:xfrm>
              <a:off x="4561169" y="1242266"/>
              <a:ext cx="2017388" cy="2933059"/>
              <a:chOff x="3465638" y="2373571"/>
              <a:chExt cx="2683002" cy="3900787"/>
            </a:xfrm>
          </p:grpSpPr>
          <p:sp>
            <p:nvSpPr>
              <p:cNvPr id="522" name="TextBox 301">
                <a:extLst>
                  <a:ext uri="{FF2B5EF4-FFF2-40B4-BE49-F238E27FC236}">
                    <a16:creationId xmlns:a16="http://schemas.microsoft.com/office/drawing/2014/main" id="{D5839F4A-C77F-0E43-8494-841012DE837F}"/>
                  </a:ext>
                </a:extLst>
              </p:cNvPr>
              <p:cNvSpPr txBox="1"/>
              <p:nvPr/>
            </p:nvSpPr>
            <p:spPr>
              <a:xfrm>
                <a:off x="3465638" y="2373571"/>
                <a:ext cx="2683002" cy="843738"/>
              </a:xfrm>
              <a:prstGeom prst="rect">
                <a:avLst/>
              </a:prstGeom>
              <a:noFill/>
            </p:spPr>
            <p:txBody>
              <a:bodyPr wrap="square" lIns="134787" tIns="107830" rIns="134787" bIns="107830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90000"/>
                  </a:lnSpc>
                  <a:defRPr sz="28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defRPr>
                </a:lvl1pPr>
              </a:lstStyle>
              <a:p>
                <a:pPr defTabSz="458282"/>
                <a:r>
                  <a:rPr lang="en-US" sz="1504" i="1" u="sng" dirty="0" err="1">
                    <a:solidFill>
                      <a:schemeClr val="tx1"/>
                    </a:solidFill>
                  </a:rPr>
                  <a:t>Quanto</a:t>
                </a:r>
                <a:r>
                  <a:rPr lang="en-US" sz="1504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1504" i="1" dirty="0" err="1">
                    <a:solidFill>
                      <a:schemeClr val="tx1"/>
                    </a:solidFill>
                  </a:rPr>
                  <a:t>cresceranno</a:t>
                </a:r>
                <a:r>
                  <a:rPr lang="en-US" sz="1504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1504" i="1" dirty="0" err="1">
                    <a:solidFill>
                      <a:schemeClr val="tx1"/>
                    </a:solidFill>
                  </a:rPr>
                  <a:t>gli</a:t>
                </a:r>
                <a:r>
                  <a:rPr lang="en-US" sz="1504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1504" i="1" dirty="0" err="1">
                    <a:solidFill>
                      <a:schemeClr val="tx1"/>
                    </a:solidFill>
                  </a:rPr>
                  <a:t>investimenti</a:t>
                </a:r>
                <a:r>
                  <a:rPr lang="en-US" sz="1504" i="1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  <p:grpSp>
            <p:nvGrpSpPr>
              <p:cNvPr id="523" name="Chart 02">
                <a:extLst>
                  <a:ext uri="{FF2B5EF4-FFF2-40B4-BE49-F238E27FC236}">
                    <a16:creationId xmlns:a16="http://schemas.microsoft.com/office/drawing/2014/main" id="{54006655-B390-9E49-B99B-470A24EF9043}"/>
                  </a:ext>
                </a:extLst>
              </p:cNvPr>
              <p:cNvGrpSpPr/>
              <p:nvPr/>
            </p:nvGrpSpPr>
            <p:grpSpPr>
              <a:xfrm>
                <a:off x="3474231" y="3602811"/>
                <a:ext cx="2665817" cy="2671547"/>
                <a:chOff x="7140508" y="175260"/>
                <a:chExt cx="3809432" cy="3817620"/>
              </a:xfrm>
            </p:grpSpPr>
            <p:grpSp>
              <p:nvGrpSpPr>
                <p:cNvPr id="524" name="Axes">
                  <a:extLst>
                    <a:ext uri="{FF2B5EF4-FFF2-40B4-BE49-F238E27FC236}">
                      <a16:creationId xmlns:a16="http://schemas.microsoft.com/office/drawing/2014/main" id="{91F73FD2-6FA3-4E43-B63F-9F1FBDC4E6DF}"/>
                    </a:ext>
                  </a:extLst>
                </p:cNvPr>
                <p:cNvGrpSpPr/>
                <p:nvPr/>
              </p:nvGrpSpPr>
              <p:grpSpPr>
                <a:xfrm>
                  <a:off x="7140508" y="175260"/>
                  <a:ext cx="3809432" cy="3817620"/>
                  <a:chOff x="548640" y="175260"/>
                  <a:chExt cx="3809432" cy="3817620"/>
                </a:xfrm>
              </p:grpSpPr>
              <p:cxnSp>
                <p:nvCxnSpPr>
                  <p:cNvPr id="543" name="Straight Connector 322">
                    <a:extLst>
                      <a:ext uri="{FF2B5EF4-FFF2-40B4-BE49-F238E27FC236}">
                        <a16:creationId xmlns:a16="http://schemas.microsoft.com/office/drawing/2014/main" id="{43801D15-1A47-7B45-8021-ECC6187DB0BB}"/>
                      </a:ext>
                    </a:extLst>
                  </p:cNvPr>
                  <p:cNvCxnSpPr/>
                  <p:nvPr/>
                </p:nvCxnSpPr>
                <p:spPr>
                  <a:xfrm>
                    <a:off x="739140" y="3794760"/>
                    <a:ext cx="3618932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4" name="Straight Connector 323">
                    <a:extLst>
                      <a:ext uri="{FF2B5EF4-FFF2-40B4-BE49-F238E27FC236}">
                        <a16:creationId xmlns:a16="http://schemas.microsoft.com/office/drawing/2014/main" id="{46D52528-F86E-F944-8D5A-116FBC9DAD8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39140" y="175260"/>
                    <a:ext cx="0" cy="361950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Straight Connector 324">
                    <a:extLst>
                      <a:ext uri="{FF2B5EF4-FFF2-40B4-BE49-F238E27FC236}">
                        <a16:creationId xmlns:a16="http://schemas.microsoft.com/office/drawing/2014/main" id="{6D7D812B-8E3B-E344-AF89-55E808EA96C2}"/>
                      </a:ext>
                    </a:extLst>
                  </p:cNvPr>
                  <p:cNvCxnSpPr/>
                  <p:nvPr/>
                </p:nvCxnSpPr>
                <p:spPr>
                  <a:xfrm>
                    <a:off x="1146387" y="3794760"/>
                    <a:ext cx="0" cy="19812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6" name="Straight Connector 325">
                    <a:extLst>
                      <a:ext uri="{FF2B5EF4-FFF2-40B4-BE49-F238E27FC236}">
                        <a16:creationId xmlns:a16="http://schemas.microsoft.com/office/drawing/2014/main" id="{D385A650-81AD-F84F-98D6-D86B6EF250B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48640" y="958058"/>
                    <a:ext cx="201168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7" name="Straight Connector 326">
                    <a:extLst>
                      <a:ext uri="{FF2B5EF4-FFF2-40B4-BE49-F238E27FC236}">
                        <a16:creationId xmlns:a16="http://schemas.microsoft.com/office/drawing/2014/main" id="{FDFFEFF8-3BAD-544B-8543-C158A6840863}"/>
                      </a:ext>
                    </a:extLst>
                  </p:cNvPr>
                  <p:cNvCxnSpPr/>
                  <p:nvPr/>
                </p:nvCxnSpPr>
                <p:spPr>
                  <a:xfrm>
                    <a:off x="1548977" y="3794760"/>
                    <a:ext cx="0" cy="19812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Straight Connector 327">
                    <a:extLst>
                      <a:ext uri="{FF2B5EF4-FFF2-40B4-BE49-F238E27FC236}">
                        <a16:creationId xmlns:a16="http://schemas.microsoft.com/office/drawing/2014/main" id="{6956259E-8870-7247-BD33-E0CF94D0C573}"/>
                      </a:ext>
                    </a:extLst>
                  </p:cNvPr>
                  <p:cNvCxnSpPr/>
                  <p:nvPr/>
                </p:nvCxnSpPr>
                <p:spPr>
                  <a:xfrm>
                    <a:off x="1951567" y="3794760"/>
                    <a:ext cx="0" cy="19812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9" name="Straight Connector 328">
                    <a:extLst>
                      <a:ext uri="{FF2B5EF4-FFF2-40B4-BE49-F238E27FC236}">
                        <a16:creationId xmlns:a16="http://schemas.microsoft.com/office/drawing/2014/main" id="{1E93500F-C10D-BF47-B106-FB0DE4110A4B}"/>
                      </a:ext>
                    </a:extLst>
                  </p:cNvPr>
                  <p:cNvCxnSpPr/>
                  <p:nvPr/>
                </p:nvCxnSpPr>
                <p:spPr>
                  <a:xfrm>
                    <a:off x="2354157" y="3794760"/>
                    <a:ext cx="0" cy="19812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0" name="Straight Connector 329">
                    <a:extLst>
                      <a:ext uri="{FF2B5EF4-FFF2-40B4-BE49-F238E27FC236}">
                        <a16:creationId xmlns:a16="http://schemas.microsoft.com/office/drawing/2014/main" id="{7B05EBD1-2C8F-724C-8374-8653260B70B9}"/>
                      </a:ext>
                    </a:extLst>
                  </p:cNvPr>
                  <p:cNvCxnSpPr/>
                  <p:nvPr/>
                </p:nvCxnSpPr>
                <p:spPr>
                  <a:xfrm>
                    <a:off x="2756747" y="3794760"/>
                    <a:ext cx="0" cy="19812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1" name="Straight Connector 330">
                    <a:extLst>
                      <a:ext uri="{FF2B5EF4-FFF2-40B4-BE49-F238E27FC236}">
                        <a16:creationId xmlns:a16="http://schemas.microsoft.com/office/drawing/2014/main" id="{7D4629CE-1D8B-A843-BEED-0C89B28C60F6}"/>
                      </a:ext>
                    </a:extLst>
                  </p:cNvPr>
                  <p:cNvCxnSpPr/>
                  <p:nvPr/>
                </p:nvCxnSpPr>
                <p:spPr>
                  <a:xfrm>
                    <a:off x="3159337" y="3794760"/>
                    <a:ext cx="0" cy="19812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2" name="Straight Connector 331">
                    <a:extLst>
                      <a:ext uri="{FF2B5EF4-FFF2-40B4-BE49-F238E27FC236}">
                        <a16:creationId xmlns:a16="http://schemas.microsoft.com/office/drawing/2014/main" id="{33A5AF1B-9196-5C43-A290-A3ED5732B0DF}"/>
                      </a:ext>
                    </a:extLst>
                  </p:cNvPr>
                  <p:cNvCxnSpPr/>
                  <p:nvPr/>
                </p:nvCxnSpPr>
                <p:spPr>
                  <a:xfrm>
                    <a:off x="3561927" y="3794760"/>
                    <a:ext cx="0" cy="19812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3" name="Straight Connector 332">
                    <a:extLst>
                      <a:ext uri="{FF2B5EF4-FFF2-40B4-BE49-F238E27FC236}">
                        <a16:creationId xmlns:a16="http://schemas.microsoft.com/office/drawing/2014/main" id="{D6E024AB-96FA-AC4A-A56C-07494FD5D84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48640" y="1369538"/>
                    <a:ext cx="201168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4" name="Straight Connector 333">
                    <a:extLst>
                      <a:ext uri="{FF2B5EF4-FFF2-40B4-BE49-F238E27FC236}">
                        <a16:creationId xmlns:a16="http://schemas.microsoft.com/office/drawing/2014/main" id="{CE836BB1-4F5D-5341-9AF9-7482CDD6236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48640" y="1773398"/>
                    <a:ext cx="201168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5" name="Straight Connector 334">
                    <a:extLst>
                      <a:ext uri="{FF2B5EF4-FFF2-40B4-BE49-F238E27FC236}">
                        <a16:creationId xmlns:a16="http://schemas.microsoft.com/office/drawing/2014/main" id="{036FE3D1-A8BF-584A-AC20-A81A307C5C9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48640" y="2177258"/>
                    <a:ext cx="201168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6" name="Straight Connector 335">
                    <a:extLst>
                      <a:ext uri="{FF2B5EF4-FFF2-40B4-BE49-F238E27FC236}">
                        <a16:creationId xmlns:a16="http://schemas.microsoft.com/office/drawing/2014/main" id="{2E2DFE3D-1C85-B541-A028-DBD5B44AE7C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48640" y="2581118"/>
                    <a:ext cx="201168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7" name="Straight Connector 336">
                    <a:extLst>
                      <a:ext uri="{FF2B5EF4-FFF2-40B4-BE49-F238E27FC236}">
                        <a16:creationId xmlns:a16="http://schemas.microsoft.com/office/drawing/2014/main" id="{3E23BF2F-A57C-3C4E-8589-49F92E66734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48640" y="2992598"/>
                    <a:ext cx="201168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8" name="Straight Connector 337">
                    <a:extLst>
                      <a:ext uri="{FF2B5EF4-FFF2-40B4-BE49-F238E27FC236}">
                        <a16:creationId xmlns:a16="http://schemas.microsoft.com/office/drawing/2014/main" id="{82BFACB7-A476-E84B-A975-32897C6D300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48640" y="3381218"/>
                    <a:ext cx="201168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9" name="Straight Connector 338">
                    <a:extLst>
                      <a:ext uri="{FF2B5EF4-FFF2-40B4-BE49-F238E27FC236}">
                        <a16:creationId xmlns:a16="http://schemas.microsoft.com/office/drawing/2014/main" id="{502A0DBD-DB53-BD43-9861-9F7EEF921E7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358390" y="1573219"/>
                    <a:ext cx="0" cy="64008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prstDash val="sysDash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0" name="Straight Connector 339">
                    <a:extLst>
                      <a:ext uri="{FF2B5EF4-FFF2-40B4-BE49-F238E27FC236}">
                        <a16:creationId xmlns:a16="http://schemas.microsoft.com/office/drawing/2014/main" id="{5044BA78-D7CA-7F45-BE34-102E2C1DF23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164840" y="2722569"/>
                    <a:ext cx="0" cy="64008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prstDash val="sysDash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1" name="Straight Connector 340">
                    <a:extLst>
                      <a:ext uri="{FF2B5EF4-FFF2-40B4-BE49-F238E27FC236}">
                        <a16:creationId xmlns:a16="http://schemas.microsoft.com/office/drawing/2014/main" id="{B93D14CD-015B-0C4C-92D0-1C4A009C07D6}"/>
                      </a:ext>
                    </a:extLst>
                  </p:cNvPr>
                  <p:cNvCxnSpPr/>
                  <p:nvPr/>
                </p:nvCxnSpPr>
                <p:spPr>
                  <a:xfrm>
                    <a:off x="2463232" y="3172460"/>
                    <a:ext cx="681990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none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2" name="Straight Connector 341">
                    <a:extLst>
                      <a:ext uri="{FF2B5EF4-FFF2-40B4-BE49-F238E27FC236}">
                        <a16:creationId xmlns:a16="http://schemas.microsoft.com/office/drawing/2014/main" id="{6025F4FC-8859-2B40-9396-A20E3687F3A7}"/>
                      </a:ext>
                    </a:extLst>
                  </p:cNvPr>
                  <p:cNvCxnSpPr/>
                  <p:nvPr/>
                </p:nvCxnSpPr>
                <p:spPr>
                  <a:xfrm>
                    <a:off x="2361632" y="1813560"/>
                    <a:ext cx="681990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alpha val="30000"/>
                      </a:schemeClr>
                    </a:solidFill>
                    <a:headEnd type="arrow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25" name="Average">
                  <a:extLst>
                    <a:ext uri="{FF2B5EF4-FFF2-40B4-BE49-F238E27FC236}">
                      <a16:creationId xmlns:a16="http://schemas.microsoft.com/office/drawing/2014/main" id="{380C906C-D35D-2845-9F79-0FC6119AB5C4}"/>
                    </a:ext>
                  </a:extLst>
                </p:cNvPr>
                <p:cNvSpPr/>
                <p:nvPr/>
              </p:nvSpPr>
              <p:spPr bwMode="auto">
                <a:xfrm>
                  <a:off x="7342437" y="2172368"/>
                  <a:ext cx="2829560" cy="1039462"/>
                </a:xfrm>
                <a:custGeom>
                  <a:avLst/>
                  <a:gdLst>
                    <a:gd name="connsiteX0" fmla="*/ 0 w 3149600"/>
                    <a:gd name="connsiteY0" fmla="*/ 3467100 h 3467100"/>
                    <a:gd name="connsiteX1" fmla="*/ 1054100 w 3149600"/>
                    <a:gd name="connsiteY1" fmla="*/ 1841500 h 3467100"/>
                    <a:gd name="connsiteX2" fmla="*/ 3149600 w 3149600"/>
                    <a:gd name="connsiteY2" fmla="*/ 0 h 3467100"/>
                    <a:gd name="connsiteX0" fmla="*/ 0 w 3149600"/>
                    <a:gd name="connsiteY0" fmla="*/ 3467100 h 3467100"/>
                    <a:gd name="connsiteX1" fmla="*/ 527050 w 3149600"/>
                    <a:gd name="connsiteY1" fmla="*/ 2508250 h 3467100"/>
                    <a:gd name="connsiteX2" fmla="*/ 1054100 w 3149600"/>
                    <a:gd name="connsiteY2" fmla="*/ 1841500 h 3467100"/>
                    <a:gd name="connsiteX3" fmla="*/ 3149600 w 3149600"/>
                    <a:gd name="connsiteY3" fmla="*/ 0 h 3467100"/>
                    <a:gd name="connsiteX0" fmla="*/ 0 w 3149600"/>
                    <a:gd name="connsiteY0" fmla="*/ 3467100 h 3467100"/>
                    <a:gd name="connsiteX1" fmla="*/ 247650 w 3149600"/>
                    <a:gd name="connsiteY1" fmla="*/ 2514600 h 3467100"/>
                    <a:gd name="connsiteX2" fmla="*/ 1054100 w 3149600"/>
                    <a:gd name="connsiteY2" fmla="*/ 1841500 h 3467100"/>
                    <a:gd name="connsiteX3" fmla="*/ 3149600 w 3149600"/>
                    <a:gd name="connsiteY3" fmla="*/ 0 h 3467100"/>
                    <a:gd name="connsiteX0" fmla="*/ 0 w 3149600"/>
                    <a:gd name="connsiteY0" fmla="*/ 3467100 h 3467100"/>
                    <a:gd name="connsiteX1" fmla="*/ 247650 w 3149600"/>
                    <a:gd name="connsiteY1" fmla="*/ 2514600 h 3467100"/>
                    <a:gd name="connsiteX2" fmla="*/ 1054100 w 3149600"/>
                    <a:gd name="connsiteY2" fmla="*/ 1841500 h 3467100"/>
                    <a:gd name="connsiteX3" fmla="*/ 3149600 w 3149600"/>
                    <a:gd name="connsiteY3" fmla="*/ 0 h 3467100"/>
                    <a:gd name="connsiteX0" fmla="*/ 0 w 3149600"/>
                    <a:gd name="connsiteY0" fmla="*/ 3467100 h 3467100"/>
                    <a:gd name="connsiteX1" fmla="*/ 247650 w 3149600"/>
                    <a:gd name="connsiteY1" fmla="*/ 2514600 h 3467100"/>
                    <a:gd name="connsiteX2" fmla="*/ 1054100 w 3149600"/>
                    <a:gd name="connsiteY2" fmla="*/ 1841500 h 3467100"/>
                    <a:gd name="connsiteX3" fmla="*/ 3149600 w 3149600"/>
                    <a:gd name="connsiteY3" fmla="*/ 0 h 3467100"/>
                    <a:gd name="connsiteX0" fmla="*/ 0 w 3149600"/>
                    <a:gd name="connsiteY0" fmla="*/ 3467100 h 3467100"/>
                    <a:gd name="connsiteX1" fmla="*/ 247650 w 3149600"/>
                    <a:gd name="connsiteY1" fmla="*/ 2514600 h 3467100"/>
                    <a:gd name="connsiteX2" fmla="*/ 1054100 w 3149600"/>
                    <a:gd name="connsiteY2" fmla="*/ 1841500 h 3467100"/>
                    <a:gd name="connsiteX3" fmla="*/ 1987550 w 3149600"/>
                    <a:gd name="connsiteY3" fmla="*/ 1022350 h 3467100"/>
                    <a:gd name="connsiteX4" fmla="*/ 3149600 w 3149600"/>
                    <a:gd name="connsiteY4" fmla="*/ 0 h 3467100"/>
                    <a:gd name="connsiteX0" fmla="*/ 0 w 3149600"/>
                    <a:gd name="connsiteY0" fmla="*/ 3467100 h 3467100"/>
                    <a:gd name="connsiteX1" fmla="*/ 247650 w 3149600"/>
                    <a:gd name="connsiteY1" fmla="*/ 2514600 h 3467100"/>
                    <a:gd name="connsiteX2" fmla="*/ 1054100 w 3149600"/>
                    <a:gd name="connsiteY2" fmla="*/ 1841500 h 3467100"/>
                    <a:gd name="connsiteX3" fmla="*/ 2286000 w 3149600"/>
                    <a:gd name="connsiteY3" fmla="*/ 292100 h 3467100"/>
                    <a:gd name="connsiteX4" fmla="*/ 3149600 w 3149600"/>
                    <a:gd name="connsiteY4" fmla="*/ 0 h 3467100"/>
                    <a:gd name="connsiteX0" fmla="*/ 0 w 3149600"/>
                    <a:gd name="connsiteY0" fmla="*/ 3467100 h 3467100"/>
                    <a:gd name="connsiteX1" fmla="*/ 247650 w 3149600"/>
                    <a:gd name="connsiteY1" fmla="*/ 2514600 h 3467100"/>
                    <a:gd name="connsiteX2" fmla="*/ 1054100 w 3149600"/>
                    <a:gd name="connsiteY2" fmla="*/ 1841500 h 3467100"/>
                    <a:gd name="connsiteX3" fmla="*/ 2286000 w 3149600"/>
                    <a:gd name="connsiteY3" fmla="*/ 292100 h 3467100"/>
                    <a:gd name="connsiteX4" fmla="*/ 3149600 w 3149600"/>
                    <a:gd name="connsiteY4" fmla="*/ 0 h 3467100"/>
                    <a:gd name="connsiteX0" fmla="*/ 0 w 3149600"/>
                    <a:gd name="connsiteY0" fmla="*/ 3467100 h 3467100"/>
                    <a:gd name="connsiteX1" fmla="*/ 247650 w 3149600"/>
                    <a:gd name="connsiteY1" fmla="*/ 2514600 h 3467100"/>
                    <a:gd name="connsiteX2" fmla="*/ 1054100 w 3149600"/>
                    <a:gd name="connsiteY2" fmla="*/ 1841500 h 3467100"/>
                    <a:gd name="connsiteX3" fmla="*/ 2286000 w 3149600"/>
                    <a:gd name="connsiteY3" fmla="*/ 292100 h 3467100"/>
                    <a:gd name="connsiteX4" fmla="*/ 3149600 w 3149600"/>
                    <a:gd name="connsiteY4" fmla="*/ 0 h 3467100"/>
                    <a:gd name="connsiteX0" fmla="*/ 0 w 3149600"/>
                    <a:gd name="connsiteY0" fmla="*/ 3467100 h 3467100"/>
                    <a:gd name="connsiteX1" fmla="*/ 247650 w 3149600"/>
                    <a:gd name="connsiteY1" fmla="*/ 2514600 h 3467100"/>
                    <a:gd name="connsiteX2" fmla="*/ 1054100 w 3149600"/>
                    <a:gd name="connsiteY2" fmla="*/ 1841500 h 3467100"/>
                    <a:gd name="connsiteX3" fmla="*/ 2286000 w 3149600"/>
                    <a:gd name="connsiteY3" fmla="*/ 292100 h 3467100"/>
                    <a:gd name="connsiteX4" fmla="*/ 3149600 w 3149600"/>
                    <a:gd name="connsiteY4" fmla="*/ 0 h 3467100"/>
                    <a:gd name="connsiteX0" fmla="*/ 0 w 3149600"/>
                    <a:gd name="connsiteY0" fmla="*/ 3467100 h 3467100"/>
                    <a:gd name="connsiteX1" fmla="*/ 247650 w 3149600"/>
                    <a:gd name="connsiteY1" fmla="*/ 2514600 h 3467100"/>
                    <a:gd name="connsiteX2" fmla="*/ 1054100 w 3149600"/>
                    <a:gd name="connsiteY2" fmla="*/ 1841500 h 3467100"/>
                    <a:gd name="connsiteX3" fmla="*/ 2286000 w 3149600"/>
                    <a:gd name="connsiteY3" fmla="*/ 292100 h 3467100"/>
                    <a:gd name="connsiteX4" fmla="*/ 3149600 w 3149600"/>
                    <a:gd name="connsiteY4" fmla="*/ 0 h 3467100"/>
                    <a:gd name="connsiteX0" fmla="*/ 0 w 3149600"/>
                    <a:gd name="connsiteY0" fmla="*/ 3467100 h 3467100"/>
                    <a:gd name="connsiteX1" fmla="*/ 247650 w 3149600"/>
                    <a:gd name="connsiteY1" fmla="*/ 2514600 h 3467100"/>
                    <a:gd name="connsiteX2" fmla="*/ 1054100 w 3149600"/>
                    <a:gd name="connsiteY2" fmla="*/ 1841500 h 3467100"/>
                    <a:gd name="connsiteX3" fmla="*/ 2286000 w 3149600"/>
                    <a:gd name="connsiteY3" fmla="*/ 292100 h 3467100"/>
                    <a:gd name="connsiteX4" fmla="*/ 3149600 w 3149600"/>
                    <a:gd name="connsiteY4" fmla="*/ 0 h 3467100"/>
                    <a:gd name="connsiteX0" fmla="*/ 0 w 3149600"/>
                    <a:gd name="connsiteY0" fmla="*/ 3467100 h 3467100"/>
                    <a:gd name="connsiteX1" fmla="*/ 247650 w 3149600"/>
                    <a:gd name="connsiteY1" fmla="*/ 2514600 h 3467100"/>
                    <a:gd name="connsiteX2" fmla="*/ 1054100 w 3149600"/>
                    <a:gd name="connsiteY2" fmla="*/ 1841500 h 3467100"/>
                    <a:gd name="connsiteX3" fmla="*/ 2286000 w 3149600"/>
                    <a:gd name="connsiteY3" fmla="*/ 292100 h 3467100"/>
                    <a:gd name="connsiteX4" fmla="*/ 3149600 w 3149600"/>
                    <a:gd name="connsiteY4" fmla="*/ 0 h 3467100"/>
                    <a:gd name="connsiteX0" fmla="*/ 0 w 2386405"/>
                    <a:gd name="connsiteY0" fmla="*/ 3187975 h 3187975"/>
                    <a:gd name="connsiteX1" fmla="*/ 247650 w 2386405"/>
                    <a:gd name="connsiteY1" fmla="*/ 2235475 h 3187975"/>
                    <a:gd name="connsiteX2" fmla="*/ 1054100 w 2386405"/>
                    <a:gd name="connsiteY2" fmla="*/ 1562375 h 3187975"/>
                    <a:gd name="connsiteX3" fmla="*/ 2286000 w 2386405"/>
                    <a:gd name="connsiteY3" fmla="*/ 12975 h 3187975"/>
                    <a:gd name="connsiteX4" fmla="*/ 1579880 w 2386405"/>
                    <a:gd name="connsiteY4" fmla="*/ 2608855 h 3187975"/>
                    <a:gd name="connsiteX0" fmla="*/ 0 w 1579880"/>
                    <a:gd name="connsiteY0" fmla="*/ 1631274 h 1631274"/>
                    <a:gd name="connsiteX1" fmla="*/ 247650 w 1579880"/>
                    <a:gd name="connsiteY1" fmla="*/ 678774 h 1631274"/>
                    <a:gd name="connsiteX2" fmla="*/ 1054100 w 1579880"/>
                    <a:gd name="connsiteY2" fmla="*/ 5674 h 1631274"/>
                    <a:gd name="connsiteX3" fmla="*/ 1579880 w 1579880"/>
                    <a:gd name="connsiteY3" fmla="*/ 1052154 h 1631274"/>
                    <a:gd name="connsiteX0" fmla="*/ 0 w 2829560"/>
                    <a:gd name="connsiteY0" fmla="*/ 1021674 h 1052154"/>
                    <a:gd name="connsiteX1" fmla="*/ 1497330 w 2829560"/>
                    <a:gd name="connsiteY1" fmla="*/ 678774 h 1052154"/>
                    <a:gd name="connsiteX2" fmla="*/ 2303780 w 2829560"/>
                    <a:gd name="connsiteY2" fmla="*/ 5674 h 1052154"/>
                    <a:gd name="connsiteX3" fmla="*/ 2829560 w 2829560"/>
                    <a:gd name="connsiteY3" fmla="*/ 1052154 h 1052154"/>
                    <a:gd name="connsiteX0" fmla="*/ 0 w 2829560"/>
                    <a:gd name="connsiteY0" fmla="*/ 1016024 h 1046504"/>
                    <a:gd name="connsiteX1" fmla="*/ 2303780 w 2829560"/>
                    <a:gd name="connsiteY1" fmla="*/ 24 h 1046504"/>
                    <a:gd name="connsiteX2" fmla="*/ 2829560 w 2829560"/>
                    <a:gd name="connsiteY2" fmla="*/ 1046504 h 1046504"/>
                    <a:gd name="connsiteX0" fmla="*/ 0 w 2829560"/>
                    <a:gd name="connsiteY0" fmla="*/ 1000785 h 1031265"/>
                    <a:gd name="connsiteX1" fmla="*/ 1290320 w 2829560"/>
                    <a:gd name="connsiteY1" fmla="*/ 25 h 1031265"/>
                    <a:gd name="connsiteX2" fmla="*/ 2829560 w 2829560"/>
                    <a:gd name="connsiteY2" fmla="*/ 1031265 h 1031265"/>
                    <a:gd name="connsiteX0" fmla="*/ 0 w 2829560"/>
                    <a:gd name="connsiteY0" fmla="*/ 1000788 h 1031268"/>
                    <a:gd name="connsiteX1" fmla="*/ 1290320 w 2829560"/>
                    <a:gd name="connsiteY1" fmla="*/ 28 h 1031268"/>
                    <a:gd name="connsiteX2" fmla="*/ 2829560 w 2829560"/>
                    <a:gd name="connsiteY2" fmla="*/ 1031268 h 1031268"/>
                    <a:gd name="connsiteX0" fmla="*/ 0 w 2829560"/>
                    <a:gd name="connsiteY0" fmla="*/ 1000788 h 1031268"/>
                    <a:gd name="connsiteX1" fmla="*/ 1290320 w 2829560"/>
                    <a:gd name="connsiteY1" fmla="*/ 28 h 1031268"/>
                    <a:gd name="connsiteX2" fmla="*/ 2829560 w 2829560"/>
                    <a:gd name="connsiteY2" fmla="*/ 1031268 h 1031268"/>
                    <a:gd name="connsiteX0" fmla="*/ 0 w 2829560"/>
                    <a:gd name="connsiteY0" fmla="*/ 1000845 h 1031325"/>
                    <a:gd name="connsiteX1" fmla="*/ 1290320 w 2829560"/>
                    <a:gd name="connsiteY1" fmla="*/ 85 h 1031325"/>
                    <a:gd name="connsiteX2" fmla="*/ 2829560 w 2829560"/>
                    <a:gd name="connsiteY2" fmla="*/ 1031325 h 1031325"/>
                    <a:gd name="connsiteX0" fmla="*/ 0 w 2829560"/>
                    <a:gd name="connsiteY0" fmla="*/ 1001369 h 1031849"/>
                    <a:gd name="connsiteX1" fmla="*/ 1290320 w 2829560"/>
                    <a:gd name="connsiteY1" fmla="*/ 609 h 1031849"/>
                    <a:gd name="connsiteX2" fmla="*/ 2829560 w 2829560"/>
                    <a:gd name="connsiteY2" fmla="*/ 1031849 h 1031849"/>
                    <a:gd name="connsiteX0" fmla="*/ 0 w 2829560"/>
                    <a:gd name="connsiteY0" fmla="*/ 1008982 h 1039462"/>
                    <a:gd name="connsiteX1" fmla="*/ 1328420 w 2829560"/>
                    <a:gd name="connsiteY1" fmla="*/ 602 h 1039462"/>
                    <a:gd name="connsiteX2" fmla="*/ 2829560 w 2829560"/>
                    <a:gd name="connsiteY2" fmla="*/ 1039462 h 1039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29560" h="1039462">
                      <a:moveTo>
                        <a:pt x="0" y="1008982"/>
                      </a:moveTo>
                      <a:cubicBezTo>
                        <a:pt x="190394" y="683015"/>
                        <a:pt x="557742" y="-23528"/>
                        <a:pt x="1328420" y="602"/>
                      </a:cubicBezTo>
                      <a:cubicBezTo>
                        <a:pt x="2099098" y="24732"/>
                        <a:pt x="2651443" y="806205"/>
                        <a:pt x="2829560" y="1039462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8282"/>
                  <a:endParaRPr lang="en-US" sz="1328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26" name="Oval 305">
                  <a:extLst>
                    <a:ext uri="{FF2B5EF4-FFF2-40B4-BE49-F238E27FC236}">
                      <a16:creationId xmlns:a16="http://schemas.microsoft.com/office/drawing/2014/main" id="{65B3027D-EF1A-F742-B905-191A91989A33}"/>
                    </a:ext>
                  </a:extLst>
                </p:cNvPr>
                <p:cNvSpPr/>
                <p:nvPr/>
              </p:nvSpPr>
              <p:spPr bwMode="auto">
                <a:xfrm>
                  <a:off x="7644571" y="2323731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>
                      <a:alpha val="3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474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27" name="Rectangle 306">
                  <a:extLst>
                    <a:ext uri="{FF2B5EF4-FFF2-40B4-BE49-F238E27FC236}">
                      <a16:creationId xmlns:a16="http://schemas.microsoft.com/office/drawing/2014/main" id="{26565273-8EA9-C843-BFB5-EB9A8C2CADA6}"/>
                    </a:ext>
                  </a:extLst>
                </p:cNvPr>
                <p:cNvSpPr/>
                <p:nvPr/>
              </p:nvSpPr>
              <p:spPr>
                <a:xfrm>
                  <a:off x="9188999" y="1388594"/>
                  <a:ext cx="643414" cy="3477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8282"/>
                  <a:r>
                    <a:rPr lang="en-US" sz="589" dirty="0">
                      <a:latin typeface="Segoe UI"/>
                      <a:cs typeface="Segoe UI Semilight" panose="020B0402040204020203" pitchFamily="34" charset="0"/>
                    </a:rPr>
                    <a:t>error</a:t>
                  </a:r>
                  <a:endParaRPr lang="en-US" sz="589" dirty="0">
                    <a:latin typeface="Segoe UI"/>
                  </a:endParaRPr>
                </a:p>
              </p:txBody>
            </p:sp>
            <p:sp>
              <p:nvSpPr>
                <p:cNvPr id="528" name="Oval 307">
                  <a:extLst>
                    <a:ext uri="{FF2B5EF4-FFF2-40B4-BE49-F238E27FC236}">
                      <a16:creationId xmlns:a16="http://schemas.microsoft.com/office/drawing/2014/main" id="{0F6FF4A8-0542-DE4B-8CAF-D85542CD6070}"/>
                    </a:ext>
                  </a:extLst>
                </p:cNvPr>
                <p:cNvSpPr/>
                <p:nvPr/>
              </p:nvSpPr>
              <p:spPr bwMode="auto">
                <a:xfrm>
                  <a:off x="7880791" y="2140851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>
                      <a:alpha val="3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474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29" name="Oval 308">
                  <a:extLst>
                    <a:ext uri="{FF2B5EF4-FFF2-40B4-BE49-F238E27FC236}">
                      <a16:creationId xmlns:a16="http://schemas.microsoft.com/office/drawing/2014/main" id="{28B2FAF5-D05E-C849-A5F0-2FA4D4D0E4D2}"/>
                    </a:ext>
                  </a:extLst>
                </p:cNvPr>
                <p:cNvSpPr/>
                <p:nvPr/>
              </p:nvSpPr>
              <p:spPr bwMode="auto">
                <a:xfrm>
                  <a:off x="8080816" y="1902726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>
                      <a:alpha val="3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474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30" name="Oval 309">
                  <a:extLst>
                    <a:ext uri="{FF2B5EF4-FFF2-40B4-BE49-F238E27FC236}">
                      <a16:creationId xmlns:a16="http://schemas.microsoft.com/office/drawing/2014/main" id="{D843B8E1-8AC1-DF42-913E-5B41339533D0}"/>
                    </a:ext>
                  </a:extLst>
                </p:cNvPr>
                <p:cNvSpPr/>
                <p:nvPr/>
              </p:nvSpPr>
              <p:spPr bwMode="auto">
                <a:xfrm>
                  <a:off x="8585641" y="1931301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>
                      <a:alpha val="3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474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31" name="Oval 310">
                  <a:extLst>
                    <a:ext uri="{FF2B5EF4-FFF2-40B4-BE49-F238E27FC236}">
                      <a16:creationId xmlns:a16="http://schemas.microsoft.com/office/drawing/2014/main" id="{FAD330A6-FA1B-614A-8B8B-609554D165DD}"/>
                    </a:ext>
                  </a:extLst>
                </p:cNvPr>
                <p:cNvSpPr/>
                <p:nvPr/>
              </p:nvSpPr>
              <p:spPr bwMode="auto">
                <a:xfrm>
                  <a:off x="8885678" y="1545539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>
                      <a:alpha val="3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474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32" name="Oval 311">
                  <a:extLst>
                    <a:ext uri="{FF2B5EF4-FFF2-40B4-BE49-F238E27FC236}">
                      <a16:creationId xmlns:a16="http://schemas.microsoft.com/office/drawing/2014/main" id="{AD2E4D5C-5C4C-E44B-9DC8-BD5E458B1785}"/>
                    </a:ext>
                  </a:extLst>
                </p:cNvPr>
                <p:cNvSpPr/>
                <p:nvPr/>
              </p:nvSpPr>
              <p:spPr bwMode="auto">
                <a:xfrm>
                  <a:off x="9142853" y="1893202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>
                      <a:alpha val="3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474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33" name="Oval 312">
                  <a:extLst>
                    <a:ext uri="{FF2B5EF4-FFF2-40B4-BE49-F238E27FC236}">
                      <a16:creationId xmlns:a16="http://schemas.microsoft.com/office/drawing/2014/main" id="{4EEBF33D-C7D4-E94E-B8E7-51DD9F25BB3E}"/>
                    </a:ext>
                  </a:extLst>
                </p:cNvPr>
                <p:cNvSpPr/>
                <p:nvPr/>
              </p:nvSpPr>
              <p:spPr bwMode="auto">
                <a:xfrm>
                  <a:off x="9728640" y="2293252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>
                      <a:alpha val="3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474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34" name="Oval 313">
                  <a:extLst>
                    <a:ext uri="{FF2B5EF4-FFF2-40B4-BE49-F238E27FC236}">
                      <a16:creationId xmlns:a16="http://schemas.microsoft.com/office/drawing/2014/main" id="{27CAEDEC-D8F0-5949-BC24-6106113057DD}"/>
                    </a:ext>
                  </a:extLst>
                </p:cNvPr>
                <p:cNvSpPr/>
                <p:nvPr/>
              </p:nvSpPr>
              <p:spPr bwMode="auto">
                <a:xfrm>
                  <a:off x="10103290" y="2737752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>
                      <a:alpha val="3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474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35" name="Oval 314">
                  <a:extLst>
                    <a:ext uri="{FF2B5EF4-FFF2-40B4-BE49-F238E27FC236}">
                      <a16:creationId xmlns:a16="http://schemas.microsoft.com/office/drawing/2014/main" id="{C6541006-4B91-9B46-95F7-26238B317E8D}"/>
                    </a:ext>
                  </a:extLst>
                </p:cNvPr>
                <p:cNvSpPr/>
                <p:nvPr/>
              </p:nvSpPr>
              <p:spPr bwMode="auto">
                <a:xfrm>
                  <a:off x="9696890" y="3315602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>
                      <a:alpha val="3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474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36" name="Oval 315">
                  <a:extLst>
                    <a:ext uri="{FF2B5EF4-FFF2-40B4-BE49-F238E27FC236}">
                      <a16:creationId xmlns:a16="http://schemas.microsoft.com/office/drawing/2014/main" id="{24C2573E-0AC7-B94C-974F-C4CFB8A01D80}"/>
                    </a:ext>
                  </a:extLst>
                </p:cNvPr>
                <p:cNvSpPr/>
                <p:nvPr/>
              </p:nvSpPr>
              <p:spPr bwMode="auto">
                <a:xfrm>
                  <a:off x="9303190" y="2706002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>
                      <a:alpha val="3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474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37" name="Oval 316">
                  <a:extLst>
                    <a:ext uri="{FF2B5EF4-FFF2-40B4-BE49-F238E27FC236}">
                      <a16:creationId xmlns:a16="http://schemas.microsoft.com/office/drawing/2014/main" id="{FC86B0EF-B91C-F84A-9A44-89F26E3E9160}"/>
                    </a:ext>
                  </a:extLst>
                </p:cNvPr>
                <p:cNvSpPr/>
                <p:nvPr/>
              </p:nvSpPr>
              <p:spPr bwMode="auto">
                <a:xfrm>
                  <a:off x="8896790" y="2321827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>
                      <a:alpha val="3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474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38" name="Oval 317">
                  <a:extLst>
                    <a:ext uri="{FF2B5EF4-FFF2-40B4-BE49-F238E27FC236}">
                      <a16:creationId xmlns:a16="http://schemas.microsoft.com/office/drawing/2014/main" id="{790A5A80-BAA7-AF42-8DB3-0C131796EFD1}"/>
                    </a:ext>
                  </a:extLst>
                </p:cNvPr>
                <p:cNvSpPr/>
                <p:nvPr/>
              </p:nvSpPr>
              <p:spPr bwMode="auto">
                <a:xfrm>
                  <a:off x="8896790" y="2629802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>
                      <a:alpha val="3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474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39" name="Oval 318">
                  <a:extLst>
                    <a:ext uri="{FF2B5EF4-FFF2-40B4-BE49-F238E27FC236}">
                      <a16:creationId xmlns:a16="http://schemas.microsoft.com/office/drawing/2014/main" id="{A1833F43-D971-574B-A6CA-08970934C433}"/>
                    </a:ext>
                  </a:extLst>
                </p:cNvPr>
                <p:cNvSpPr/>
                <p:nvPr/>
              </p:nvSpPr>
              <p:spPr bwMode="auto">
                <a:xfrm>
                  <a:off x="8487215" y="2356752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>
                      <a:alpha val="3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474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40" name="Oval 319">
                  <a:extLst>
                    <a:ext uri="{FF2B5EF4-FFF2-40B4-BE49-F238E27FC236}">
                      <a16:creationId xmlns:a16="http://schemas.microsoft.com/office/drawing/2014/main" id="{F44A4026-45E9-544D-B3D9-5163578D8BCE}"/>
                    </a:ext>
                  </a:extLst>
                </p:cNvPr>
                <p:cNvSpPr/>
                <p:nvPr/>
              </p:nvSpPr>
              <p:spPr bwMode="auto">
                <a:xfrm>
                  <a:off x="8087165" y="2750452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>
                      <a:alpha val="3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474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41" name="Oval 320">
                  <a:extLst>
                    <a:ext uri="{FF2B5EF4-FFF2-40B4-BE49-F238E27FC236}">
                      <a16:creationId xmlns:a16="http://schemas.microsoft.com/office/drawing/2014/main" id="{C1ECD495-F78E-3442-A53A-84D97C4ED15C}"/>
                    </a:ext>
                  </a:extLst>
                </p:cNvPr>
                <p:cNvSpPr/>
                <p:nvPr/>
              </p:nvSpPr>
              <p:spPr bwMode="auto">
                <a:xfrm>
                  <a:off x="7877615" y="3033027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>
                      <a:alpha val="3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474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42" name="Rectangle 321">
                  <a:extLst>
                    <a:ext uri="{FF2B5EF4-FFF2-40B4-BE49-F238E27FC236}">
                      <a16:creationId xmlns:a16="http://schemas.microsoft.com/office/drawing/2014/main" id="{EE290E91-5B85-5541-A5F3-BD2BFFDFB9D5}"/>
                    </a:ext>
                  </a:extLst>
                </p:cNvPr>
                <p:cNvSpPr/>
                <p:nvPr/>
              </p:nvSpPr>
              <p:spPr>
                <a:xfrm>
                  <a:off x="8832576" y="3115747"/>
                  <a:ext cx="643414" cy="3477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8282"/>
                  <a:r>
                    <a:rPr lang="en-US" sz="589" dirty="0">
                      <a:latin typeface="Segoe UI"/>
                      <a:cs typeface="Segoe UI Semilight" panose="020B0402040204020203" pitchFamily="34" charset="0"/>
                    </a:rPr>
                    <a:t>error</a:t>
                  </a:r>
                  <a:endParaRPr lang="en-US" sz="589" dirty="0">
                    <a:latin typeface="Segoe UI"/>
                  </a:endParaRPr>
                </a:p>
              </p:txBody>
            </p:sp>
          </p:grpSp>
        </p:grpSp>
        <p:grpSp>
          <p:nvGrpSpPr>
            <p:cNvPr id="12" name="Group 342">
              <a:extLst>
                <a:ext uri="{FF2B5EF4-FFF2-40B4-BE49-F238E27FC236}">
                  <a16:creationId xmlns:a16="http://schemas.microsoft.com/office/drawing/2014/main" id="{07727F77-130D-234E-AFCA-4292CFBB1703}"/>
                </a:ext>
              </a:extLst>
            </p:cNvPr>
            <p:cNvGrpSpPr/>
            <p:nvPr/>
          </p:nvGrpSpPr>
          <p:grpSpPr>
            <a:xfrm>
              <a:off x="6551058" y="1277086"/>
              <a:ext cx="2157006" cy="2920948"/>
              <a:chOff x="6364862" y="2194137"/>
              <a:chExt cx="2917103" cy="4126697"/>
            </a:xfrm>
          </p:grpSpPr>
          <p:sp>
            <p:nvSpPr>
              <p:cNvPr id="14" name="TextBox 343">
                <a:extLst>
                  <a:ext uri="{FF2B5EF4-FFF2-40B4-BE49-F238E27FC236}">
                    <a16:creationId xmlns:a16="http://schemas.microsoft.com/office/drawing/2014/main" id="{0145036D-B0DE-BB47-AB1B-ED83C6447FB4}"/>
                  </a:ext>
                </a:extLst>
              </p:cNvPr>
              <p:cNvSpPr txBox="1"/>
              <p:nvPr/>
            </p:nvSpPr>
            <p:spPr>
              <a:xfrm>
                <a:off x="6656296" y="2194137"/>
                <a:ext cx="2401072" cy="896303"/>
              </a:xfrm>
              <a:prstGeom prst="rect">
                <a:avLst/>
              </a:prstGeom>
              <a:noFill/>
            </p:spPr>
            <p:txBody>
              <a:bodyPr wrap="square" lIns="134787" tIns="107830" rIns="134787" bIns="107830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90000"/>
                  </a:lnSpc>
                  <a:defRPr sz="28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defRPr>
                </a:lvl1pPr>
              </a:lstStyle>
              <a:p>
                <a:pPr defTabSz="458282"/>
                <a:r>
                  <a:rPr lang="en-US" sz="1504" i="1" dirty="0" err="1">
                    <a:solidFill>
                      <a:schemeClr val="tx1"/>
                    </a:solidFill>
                  </a:rPr>
                  <a:t>C’è</a:t>
                </a:r>
                <a:r>
                  <a:rPr lang="en-US" sz="1504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1504" i="1" dirty="0" err="1">
                    <a:solidFill>
                      <a:schemeClr val="tx1"/>
                    </a:solidFill>
                  </a:rPr>
                  <a:t>qualche</a:t>
                </a:r>
                <a:r>
                  <a:rPr lang="en-US" sz="1504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1504" i="1" dirty="0" err="1">
                    <a:solidFill>
                      <a:schemeClr val="tx1"/>
                    </a:solidFill>
                  </a:rPr>
                  <a:t>errore</a:t>
                </a:r>
                <a:r>
                  <a:rPr lang="en-US" sz="1504" i="1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  <p:grpSp>
            <p:nvGrpSpPr>
              <p:cNvPr id="15" name="Chart 03">
                <a:extLst>
                  <a:ext uri="{FF2B5EF4-FFF2-40B4-BE49-F238E27FC236}">
                    <a16:creationId xmlns:a16="http://schemas.microsoft.com/office/drawing/2014/main" id="{9FBC8EF6-5E04-B74E-9CA9-242FB926DECD}"/>
                  </a:ext>
                </a:extLst>
              </p:cNvPr>
              <p:cNvGrpSpPr/>
              <p:nvPr/>
            </p:nvGrpSpPr>
            <p:grpSpPr>
              <a:xfrm>
                <a:off x="6364862" y="3483521"/>
                <a:ext cx="2917103" cy="2837313"/>
                <a:chOff x="6207591" y="730356"/>
                <a:chExt cx="5753675" cy="5596295"/>
              </a:xfrm>
            </p:grpSpPr>
            <p:grpSp>
              <p:nvGrpSpPr>
                <p:cNvPr id="18" name="Axes">
                  <a:extLst>
                    <a:ext uri="{FF2B5EF4-FFF2-40B4-BE49-F238E27FC236}">
                      <a16:creationId xmlns:a16="http://schemas.microsoft.com/office/drawing/2014/main" id="{E683D04D-9E1F-FD41-8A8A-C4DE13F33335}"/>
                    </a:ext>
                  </a:extLst>
                </p:cNvPr>
                <p:cNvGrpSpPr/>
                <p:nvPr/>
              </p:nvGrpSpPr>
              <p:grpSpPr>
                <a:xfrm>
                  <a:off x="6705600" y="841829"/>
                  <a:ext cx="4984978" cy="5232827"/>
                  <a:chOff x="6705600" y="841829"/>
                  <a:chExt cx="4984978" cy="5232827"/>
                </a:xfrm>
              </p:grpSpPr>
              <p:sp>
                <p:nvSpPr>
                  <p:cNvPr id="507" name="Rectangle 834">
                    <a:extLst>
                      <a:ext uri="{FF2B5EF4-FFF2-40B4-BE49-F238E27FC236}">
                        <a16:creationId xmlns:a16="http://schemas.microsoft.com/office/drawing/2014/main" id="{CFA53294-D935-0349-950C-ED483D116A8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05600" y="841829"/>
                    <a:ext cx="4968421" cy="4968421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>
                        <a:alpha val="3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372" rIns="0" bIns="3437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7269"/>
                    <a:endParaRPr lang="en-US" sz="1031" dirty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grpSp>
                <p:nvGrpSpPr>
                  <p:cNvPr id="508" name="Group 835">
                    <a:extLst>
                      <a:ext uri="{FF2B5EF4-FFF2-40B4-BE49-F238E27FC236}">
                        <a16:creationId xmlns:a16="http://schemas.microsoft.com/office/drawing/2014/main" id="{8018697E-B9B3-B645-8BCC-A06A46116BF4}"/>
                      </a:ext>
                    </a:extLst>
                  </p:cNvPr>
                  <p:cNvGrpSpPr/>
                  <p:nvPr/>
                </p:nvGrpSpPr>
                <p:grpSpPr>
                  <a:xfrm>
                    <a:off x="7520668" y="841829"/>
                    <a:ext cx="3304721" cy="4977946"/>
                    <a:chOff x="7520668" y="841829"/>
                    <a:chExt cx="3304721" cy="5007428"/>
                  </a:xfrm>
                </p:grpSpPr>
                <p:cxnSp>
                  <p:nvCxnSpPr>
                    <p:cNvPr id="517" name="Straight Connector 844">
                      <a:extLst>
                        <a:ext uri="{FF2B5EF4-FFF2-40B4-BE49-F238E27FC236}">
                          <a16:creationId xmlns:a16="http://schemas.microsoft.com/office/drawing/2014/main" id="{32742858-B356-DC48-96ED-6678DABF222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80286" y="841829"/>
                      <a:ext cx="0" cy="4968421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alpha val="30000"/>
                        </a:schemeClr>
                      </a:solidFill>
                      <a:prstDash val="sysDash"/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8" name="Straight Connector 845">
                      <a:extLst>
                        <a:ext uri="{FF2B5EF4-FFF2-40B4-BE49-F238E27FC236}">
                          <a16:creationId xmlns:a16="http://schemas.microsoft.com/office/drawing/2014/main" id="{F224B251-E29F-A849-8913-932636A48B3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20668" y="841829"/>
                      <a:ext cx="0" cy="5007428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alpha val="30000"/>
                        </a:schemeClr>
                      </a:solidFill>
                      <a:prstDash val="sysDash"/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9" name="Straight Connector 846">
                      <a:extLst>
                        <a:ext uri="{FF2B5EF4-FFF2-40B4-BE49-F238E27FC236}">
                          <a16:creationId xmlns:a16="http://schemas.microsoft.com/office/drawing/2014/main" id="{0F5ED965-17ED-D844-86D6-5F076FD68B7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57961" y="841829"/>
                      <a:ext cx="0" cy="5007428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alpha val="30000"/>
                        </a:schemeClr>
                      </a:solidFill>
                      <a:prstDash val="sysDash"/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0" name="Straight Connector 847">
                      <a:extLst>
                        <a:ext uri="{FF2B5EF4-FFF2-40B4-BE49-F238E27FC236}">
                          <a16:creationId xmlns:a16="http://schemas.microsoft.com/office/drawing/2014/main" id="{ACE58E33-EA74-C047-935C-E36FDF94C5A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02611" y="841829"/>
                      <a:ext cx="0" cy="5007428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alpha val="30000"/>
                        </a:schemeClr>
                      </a:solidFill>
                      <a:prstDash val="sysDash"/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1" name="Straight Connector 848">
                      <a:extLst>
                        <a:ext uri="{FF2B5EF4-FFF2-40B4-BE49-F238E27FC236}">
                          <a16:creationId xmlns:a16="http://schemas.microsoft.com/office/drawing/2014/main" id="{B02167E4-E4D1-5C4E-8EE0-2D89C08D96B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825389" y="841829"/>
                      <a:ext cx="0" cy="5007428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alpha val="30000"/>
                        </a:schemeClr>
                      </a:solidFill>
                      <a:prstDash val="sysDash"/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09" name="Group 836">
                    <a:extLst>
                      <a:ext uri="{FF2B5EF4-FFF2-40B4-BE49-F238E27FC236}">
                        <a16:creationId xmlns:a16="http://schemas.microsoft.com/office/drawing/2014/main" id="{97912182-4848-BC43-93A0-4F5DC1F40223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7539731" y="1923809"/>
                    <a:ext cx="3323747" cy="4977947"/>
                    <a:chOff x="7511167" y="841828"/>
                    <a:chExt cx="3323747" cy="5007429"/>
                  </a:xfrm>
                </p:grpSpPr>
                <p:cxnSp>
                  <p:nvCxnSpPr>
                    <p:cNvPr id="510" name="Straight Connector 837">
                      <a:extLst>
                        <a:ext uri="{FF2B5EF4-FFF2-40B4-BE49-F238E27FC236}">
                          <a16:creationId xmlns:a16="http://schemas.microsoft.com/office/drawing/2014/main" id="{1E208C54-C657-7E47-B3C1-BE219BA9BD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726721" y="841828"/>
                      <a:ext cx="0" cy="4968421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alpha val="30000"/>
                        </a:schemeClr>
                      </a:solidFill>
                      <a:prstDash val="sysDash"/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1" name="Straight Connector 838">
                      <a:extLst>
                        <a:ext uri="{FF2B5EF4-FFF2-40B4-BE49-F238E27FC236}">
                          <a16:creationId xmlns:a16="http://schemas.microsoft.com/office/drawing/2014/main" id="{62EF5882-A582-4642-9D9E-AC06A708AD9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11167" y="841829"/>
                      <a:ext cx="0" cy="5007428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alpha val="30000"/>
                        </a:schemeClr>
                      </a:solidFill>
                      <a:prstDash val="sysDash"/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2" name="Straight Connector 839">
                      <a:extLst>
                        <a:ext uri="{FF2B5EF4-FFF2-40B4-BE49-F238E27FC236}">
                          <a16:creationId xmlns:a16="http://schemas.microsoft.com/office/drawing/2014/main" id="{37CF9E95-035F-1D4D-A1DC-FF53119BD39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77117" y="841829"/>
                      <a:ext cx="0" cy="5007428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alpha val="30000"/>
                        </a:schemeClr>
                      </a:solidFill>
                      <a:prstDash val="sysDash"/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3" name="Straight Connector 840">
                      <a:extLst>
                        <a:ext uri="{FF2B5EF4-FFF2-40B4-BE49-F238E27FC236}">
                          <a16:creationId xmlns:a16="http://schemas.microsoft.com/office/drawing/2014/main" id="{3A5B1996-9328-374B-8B6B-8D39724A53C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82848" y="841829"/>
                      <a:ext cx="0" cy="5007428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alpha val="30000"/>
                        </a:schemeClr>
                      </a:solidFill>
                      <a:prstDash val="sysDash"/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4" name="Straight Connector 841">
                      <a:extLst>
                        <a:ext uri="{FF2B5EF4-FFF2-40B4-BE49-F238E27FC236}">
                          <a16:creationId xmlns:a16="http://schemas.microsoft.com/office/drawing/2014/main" id="{E488E563-AD40-A045-8F2E-E5B26BAD577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834914" y="841829"/>
                      <a:ext cx="0" cy="5007428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alpha val="30000"/>
                        </a:schemeClr>
                      </a:solidFill>
                      <a:prstDash val="sysDash"/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5" name="Straight Connector 842">
                      <a:extLst>
                        <a:ext uri="{FF2B5EF4-FFF2-40B4-BE49-F238E27FC236}">
                          <a16:creationId xmlns:a16="http://schemas.microsoft.com/office/drawing/2014/main" id="{11C5C21E-827F-D24A-B1EE-A679F0136B3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065132" y="841829"/>
                      <a:ext cx="0" cy="5007428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alpha val="30000"/>
                        </a:schemeClr>
                      </a:solidFill>
                      <a:prstDash val="sysDash"/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6" name="Straight Connector 843">
                      <a:extLst>
                        <a:ext uri="{FF2B5EF4-FFF2-40B4-BE49-F238E27FC236}">
                          <a16:creationId xmlns:a16="http://schemas.microsoft.com/office/drawing/2014/main" id="{FFE944ED-4BFA-A04A-B4BD-0F70D484BBC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619096" y="841829"/>
                      <a:ext cx="0" cy="5007428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alpha val="30000"/>
                        </a:schemeClr>
                      </a:solidFill>
                      <a:prstDash val="sysDash"/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9" name="Oval 346">
                  <a:extLst>
                    <a:ext uri="{FF2B5EF4-FFF2-40B4-BE49-F238E27FC236}">
                      <a16:creationId xmlns:a16="http://schemas.microsoft.com/office/drawing/2014/main" id="{E84CBF5A-90D5-BF48-9345-2FB1C688F656}"/>
                    </a:ext>
                  </a:extLst>
                </p:cNvPr>
                <p:cNvSpPr/>
                <p:nvPr/>
              </p:nvSpPr>
              <p:spPr bwMode="auto">
                <a:xfrm>
                  <a:off x="7741442" y="237886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0" name="Oval 347">
                  <a:extLst>
                    <a:ext uri="{FF2B5EF4-FFF2-40B4-BE49-F238E27FC236}">
                      <a16:creationId xmlns:a16="http://schemas.microsoft.com/office/drawing/2014/main" id="{5AD9DA59-44C6-B04A-8F64-2D40D31E8B50}"/>
                    </a:ext>
                  </a:extLst>
                </p:cNvPr>
                <p:cNvSpPr/>
                <p:nvPr/>
              </p:nvSpPr>
              <p:spPr bwMode="auto">
                <a:xfrm>
                  <a:off x="8365329" y="307181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" name="Oval 348">
                  <a:extLst>
                    <a:ext uri="{FF2B5EF4-FFF2-40B4-BE49-F238E27FC236}">
                      <a16:creationId xmlns:a16="http://schemas.microsoft.com/office/drawing/2014/main" id="{9C640AF6-5D5A-AB4C-B94F-0314E555134C}"/>
                    </a:ext>
                  </a:extLst>
                </p:cNvPr>
                <p:cNvSpPr/>
                <p:nvPr/>
              </p:nvSpPr>
              <p:spPr bwMode="auto">
                <a:xfrm>
                  <a:off x="7188992" y="499348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2" name="Oval 349">
                  <a:extLst>
                    <a:ext uri="{FF2B5EF4-FFF2-40B4-BE49-F238E27FC236}">
                      <a16:creationId xmlns:a16="http://schemas.microsoft.com/office/drawing/2014/main" id="{F770C7A7-FEBE-AE4A-8EC9-2AAC71DDFC70}"/>
                    </a:ext>
                  </a:extLst>
                </p:cNvPr>
                <p:cNvSpPr/>
                <p:nvPr/>
              </p:nvSpPr>
              <p:spPr bwMode="auto">
                <a:xfrm>
                  <a:off x="7153274" y="522922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3" name="Oval 350">
                  <a:extLst>
                    <a:ext uri="{FF2B5EF4-FFF2-40B4-BE49-F238E27FC236}">
                      <a16:creationId xmlns:a16="http://schemas.microsoft.com/office/drawing/2014/main" id="{616476E0-F894-BD4C-8999-9F82E2381433}"/>
                    </a:ext>
                  </a:extLst>
                </p:cNvPr>
                <p:cNvSpPr/>
                <p:nvPr/>
              </p:nvSpPr>
              <p:spPr bwMode="auto">
                <a:xfrm>
                  <a:off x="7077074" y="532209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4" name="Oval 351">
                  <a:extLst>
                    <a:ext uri="{FF2B5EF4-FFF2-40B4-BE49-F238E27FC236}">
                      <a16:creationId xmlns:a16="http://schemas.microsoft.com/office/drawing/2014/main" id="{BE335698-575F-044F-BDEB-67173519004D}"/>
                    </a:ext>
                  </a:extLst>
                </p:cNvPr>
                <p:cNvSpPr/>
                <p:nvPr/>
              </p:nvSpPr>
              <p:spPr bwMode="auto">
                <a:xfrm>
                  <a:off x="7500936" y="498633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5" name="Oval 352">
                  <a:extLst>
                    <a:ext uri="{FF2B5EF4-FFF2-40B4-BE49-F238E27FC236}">
                      <a16:creationId xmlns:a16="http://schemas.microsoft.com/office/drawing/2014/main" id="{1607888B-F6B7-BB4A-B983-719902404A07}"/>
                    </a:ext>
                  </a:extLst>
                </p:cNvPr>
                <p:cNvSpPr/>
                <p:nvPr/>
              </p:nvSpPr>
              <p:spPr bwMode="auto">
                <a:xfrm>
                  <a:off x="7450930" y="483393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6" name="Oval 353">
                  <a:extLst>
                    <a:ext uri="{FF2B5EF4-FFF2-40B4-BE49-F238E27FC236}">
                      <a16:creationId xmlns:a16="http://schemas.microsoft.com/office/drawing/2014/main" id="{73E13F1E-FFA3-5C44-A19D-7BF38FCCFBCB}"/>
                    </a:ext>
                  </a:extLst>
                </p:cNvPr>
                <p:cNvSpPr/>
                <p:nvPr/>
              </p:nvSpPr>
              <p:spPr bwMode="auto">
                <a:xfrm>
                  <a:off x="7238999" y="476964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7" name="Oval 354">
                  <a:extLst>
                    <a:ext uri="{FF2B5EF4-FFF2-40B4-BE49-F238E27FC236}">
                      <a16:creationId xmlns:a16="http://schemas.microsoft.com/office/drawing/2014/main" id="{40603E02-9433-644E-A39D-1E5302B92878}"/>
                    </a:ext>
                  </a:extLst>
                </p:cNvPr>
                <p:cNvSpPr/>
                <p:nvPr/>
              </p:nvSpPr>
              <p:spPr bwMode="auto">
                <a:xfrm>
                  <a:off x="7203280" y="482679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" name="Oval 355">
                  <a:extLst>
                    <a:ext uri="{FF2B5EF4-FFF2-40B4-BE49-F238E27FC236}">
                      <a16:creationId xmlns:a16="http://schemas.microsoft.com/office/drawing/2014/main" id="{1A7E805C-E767-274A-A232-E16E1854AC89}"/>
                    </a:ext>
                  </a:extLst>
                </p:cNvPr>
                <p:cNvSpPr/>
                <p:nvPr/>
              </p:nvSpPr>
              <p:spPr bwMode="auto">
                <a:xfrm>
                  <a:off x="7134224" y="465058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9" name="Oval 356">
                  <a:extLst>
                    <a:ext uri="{FF2B5EF4-FFF2-40B4-BE49-F238E27FC236}">
                      <a16:creationId xmlns:a16="http://schemas.microsoft.com/office/drawing/2014/main" id="{F7D9209F-B468-A341-BB15-456C6DC1E91D}"/>
                    </a:ext>
                  </a:extLst>
                </p:cNvPr>
                <p:cNvSpPr/>
                <p:nvPr/>
              </p:nvSpPr>
              <p:spPr bwMode="auto">
                <a:xfrm>
                  <a:off x="7241380" y="467677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0" name="Oval 357">
                  <a:extLst>
                    <a:ext uri="{FF2B5EF4-FFF2-40B4-BE49-F238E27FC236}">
                      <a16:creationId xmlns:a16="http://schemas.microsoft.com/office/drawing/2014/main" id="{BF27A3DA-C993-5C44-AEFC-7F178D572B58}"/>
                    </a:ext>
                  </a:extLst>
                </p:cNvPr>
                <p:cNvSpPr/>
                <p:nvPr/>
              </p:nvSpPr>
              <p:spPr bwMode="auto">
                <a:xfrm>
                  <a:off x="7434261" y="457199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1" name="Oval 358">
                  <a:extLst>
                    <a:ext uri="{FF2B5EF4-FFF2-40B4-BE49-F238E27FC236}">
                      <a16:creationId xmlns:a16="http://schemas.microsoft.com/office/drawing/2014/main" id="{434EDEF3-6077-FF48-A50E-D4535CD78C8E}"/>
                    </a:ext>
                  </a:extLst>
                </p:cNvPr>
                <p:cNvSpPr/>
                <p:nvPr/>
              </p:nvSpPr>
              <p:spPr bwMode="auto">
                <a:xfrm>
                  <a:off x="7496173" y="471011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2" name="Oval 359">
                  <a:extLst>
                    <a:ext uri="{FF2B5EF4-FFF2-40B4-BE49-F238E27FC236}">
                      <a16:creationId xmlns:a16="http://schemas.microsoft.com/office/drawing/2014/main" id="{14665742-5E0A-4A45-AEB8-40B363DA92FA}"/>
                    </a:ext>
                  </a:extLst>
                </p:cNvPr>
                <p:cNvSpPr/>
                <p:nvPr/>
              </p:nvSpPr>
              <p:spPr bwMode="auto">
                <a:xfrm>
                  <a:off x="7548561" y="463867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3" name="Oval 360">
                  <a:extLst>
                    <a:ext uri="{FF2B5EF4-FFF2-40B4-BE49-F238E27FC236}">
                      <a16:creationId xmlns:a16="http://schemas.microsoft.com/office/drawing/2014/main" id="{B8A2AC20-EFE4-0A4C-A975-C96AF2506DCF}"/>
                    </a:ext>
                  </a:extLst>
                </p:cNvPr>
                <p:cNvSpPr/>
                <p:nvPr/>
              </p:nvSpPr>
              <p:spPr bwMode="auto">
                <a:xfrm>
                  <a:off x="7569992" y="464819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4" name="Oval 361">
                  <a:extLst>
                    <a:ext uri="{FF2B5EF4-FFF2-40B4-BE49-F238E27FC236}">
                      <a16:creationId xmlns:a16="http://schemas.microsoft.com/office/drawing/2014/main" id="{F8EA1EE3-3759-5F46-99F9-DF8FE0391327}"/>
                    </a:ext>
                  </a:extLst>
                </p:cNvPr>
                <p:cNvSpPr/>
                <p:nvPr/>
              </p:nvSpPr>
              <p:spPr bwMode="auto">
                <a:xfrm>
                  <a:off x="8229598" y="476011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5" name="Oval 362">
                  <a:extLst>
                    <a:ext uri="{FF2B5EF4-FFF2-40B4-BE49-F238E27FC236}">
                      <a16:creationId xmlns:a16="http://schemas.microsoft.com/office/drawing/2014/main" id="{1547C403-F3D3-D04E-85DB-480AA04BB750}"/>
                    </a:ext>
                  </a:extLst>
                </p:cNvPr>
                <p:cNvSpPr/>
                <p:nvPr/>
              </p:nvSpPr>
              <p:spPr bwMode="auto">
                <a:xfrm>
                  <a:off x="8248648" y="480774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6" name="Oval 363">
                  <a:extLst>
                    <a:ext uri="{FF2B5EF4-FFF2-40B4-BE49-F238E27FC236}">
                      <a16:creationId xmlns:a16="http://schemas.microsoft.com/office/drawing/2014/main" id="{3494E8DE-2A62-5942-B6A1-7EE2B3BAF69F}"/>
                    </a:ext>
                  </a:extLst>
                </p:cNvPr>
                <p:cNvSpPr/>
                <p:nvPr/>
              </p:nvSpPr>
              <p:spPr bwMode="auto">
                <a:xfrm>
                  <a:off x="8065291" y="459819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7" name="Oval 364">
                  <a:extLst>
                    <a:ext uri="{FF2B5EF4-FFF2-40B4-BE49-F238E27FC236}">
                      <a16:creationId xmlns:a16="http://schemas.microsoft.com/office/drawing/2014/main" id="{EFBBF993-C70D-394F-AE7B-87A710794676}"/>
                    </a:ext>
                  </a:extLst>
                </p:cNvPr>
                <p:cNvSpPr/>
                <p:nvPr/>
              </p:nvSpPr>
              <p:spPr bwMode="auto">
                <a:xfrm>
                  <a:off x="7405685" y="443864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8" name="Oval 365">
                  <a:extLst>
                    <a:ext uri="{FF2B5EF4-FFF2-40B4-BE49-F238E27FC236}">
                      <a16:creationId xmlns:a16="http://schemas.microsoft.com/office/drawing/2014/main" id="{ED894502-D3E4-454B-BCC1-E904B8915A93}"/>
                    </a:ext>
                  </a:extLst>
                </p:cNvPr>
                <p:cNvSpPr/>
                <p:nvPr/>
              </p:nvSpPr>
              <p:spPr bwMode="auto">
                <a:xfrm>
                  <a:off x="7360442" y="416004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9" name="Oval 366">
                  <a:extLst>
                    <a:ext uri="{FF2B5EF4-FFF2-40B4-BE49-F238E27FC236}">
                      <a16:creationId xmlns:a16="http://schemas.microsoft.com/office/drawing/2014/main" id="{47D07277-D69E-B441-94B2-39CF896B6B1D}"/>
                    </a:ext>
                  </a:extLst>
                </p:cNvPr>
                <p:cNvSpPr/>
                <p:nvPr/>
              </p:nvSpPr>
              <p:spPr bwMode="auto">
                <a:xfrm>
                  <a:off x="7327104" y="414337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0" name="Oval 367">
                  <a:extLst>
                    <a:ext uri="{FF2B5EF4-FFF2-40B4-BE49-F238E27FC236}">
                      <a16:creationId xmlns:a16="http://schemas.microsoft.com/office/drawing/2014/main" id="{2152891A-0DC4-FB42-90AA-D8BE656B26BD}"/>
                    </a:ext>
                  </a:extLst>
                </p:cNvPr>
                <p:cNvSpPr/>
                <p:nvPr/>
              </p:nvSpPr>
              <p:spPr bwMode="auto">
                <a:xfrm>
                  <a:off x="7615235" y="423624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1" name="Oval 368">
                  <a:extLst>
                    <a:ext uri="{FF2B5EF4-FFF2-40B4-BE49-F238E27FC236}">
                      <a16:creationId xmlns:a16="http://schemas.microsoft.com/office/drawing/2014/main" id="{C4D572AD-0289-C147-9C0C-0731F307DBAA}"/>
                    </a:ext>
                  </a:extLst>
                </p:cNvPr>
                <p:cNvSpPr/>
                <p:nvPr/>
              </p:nvSpPr>
              <p:spPr bwMode="auto">
                <a:xfrm>
                  <a:off x="7700960" y="438388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2" name="Oval 369">
                  <a:extLst>
                    <a:ext uri="{FF2B5EF4-FFF2-40B4-BE49-F238E27FC236}">
                      <a16:creationId xmlns:a16="http://schemas.microsoft.com/office/drawing/2014/main" id="{ACC882C5-14A8-9C46-AC63-A3F5726A0C7C}"/>
                    </a:ext>
                  </a:extLst>
                </p:cNvPr>
                <p:cNvSpPr/>
                <p:nvPr/>
              </p:nvSpPr>
              <p:spPr bwMode="auto">
                <a:xfrm>
                  <a:off x="7774779" y="433387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3" name="Oval 370">
                  <a:extLst>
                    <a:ext uri="{FF2B5EF4-FFF2-40B4-BE49-F238E27FC236}">
                      <a16:creationId xmlns:a16="http://schemas.microsoft.com/office/drawing/2014/main" id="{670922E5-7612-B848-A16F-09B0CEEA8C20}"/>
                    </a:ext>
                  </a:extLst>
                </p:cNvPr>
                <p:cNvSpPr/>
                <p:nvPr/>
              </p:nvSpPr>
              <p:spPr bwMode="auto">
                <a:xfrm>
                  <a:off x="7777160" y="424814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4" name="Oval 371">
                  <a:extLst>
                    <a:ext uri="{FF2B5EF4-FFF2-40B4-BE49-F238E27FC236}">
                      <a16:creationId xmlns:a16="http://schemas.microsoft.com/office/drawing/2014/main" id="{91DA84C6-1173-9945-8EE9-86B1371DE49C}"/>
                    </a:ext>
                  </a:extLst>
                </p:cNvPr>
                <p:cNvSpPr/>
                <p:nvPr/>
              </p:nvSpPr>
              <p:spPr bwMode="auto">
                <a:xfrm>
                  <a:off x="7784304" y="411956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5" name="Oval 372">
                  <a:extLst>
                    <a:ext uri="{FF2B5EF4-FFF2-40B4-BE49-F238E27FC236}">
                      <a16:creationId xmlns:a16="http://schemas.microsoft.com/office/drawing/2014/main" id="{3E0B48FB-A23B-D24B-8385-27F14F55F8E3}"/>
                    </a:ext>
                  </a:extLst>
                </p:cNvPr>
                <p:cNvSpPr/>
                <p:nvPr/>
              </p:nvSpPr>
              <p:spPr bwMode="auto">
                <a:xfrm>
                  <a:off x="7605710" y="392906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6" name="Oval 373">
                  <a:extLst>
                    <a:ext uri="{FF2B5EF4-FFF2-40B4-BE49-F238E27FC236}">
                      <a16:creationId xmlns:a16="http://schemas.microsoft.com/office/drawing/2014/main" id="{90987877-A7E8-A442-8BB4-5BE2FD4FB2F9}"/>
                    </a:ext>
                  </a:extLst>
                </p:cNvPr>
                <p:cNvSpPr/>
                <p:nvPr/>
              </p:nvSpPr>
              <p:spPr bwMode="auto">
                <a:xfrm>
                  <a:off x="7886698" y="395525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7" name="Oval 374">
                  <a:extLst>
                    <a:ext uri="{FF2B5EF4-FFF2-40B4-BE49-F238E27FC236}">
                      <a16:creationId xmlns:a16="http://schemas.microsoft.com/office/drawing/2014/main" id="{A66E4C93-6571-2A45-B1BF-4AF8F9912422}"/>
                    </a:ext>
                  </a:extLst>
                </p:cNvPr>
                <p:cNvSpPr/>
                <p:nvPr/>
              </p:nvSpPr>
              <p:spPr bwMode="auto">
                <a:xfrm>
                  <a:off x="7827166" y="403621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8" name="Oval 375">
                  <a:extLst>
                    <a:ext uri="{FF2B5EF4-FFF2-40B4-BE49-F238E27FC236}">
                      <a16:creationId xmlns:a16="http://schemas.microsoft.com/office/drawing/2014/main" id="{522B4F72-C4AB-5643-8765-CD3061CC7A02}"/>
                    </a:ext>
                  </a:extLst>
                </p:cNvPr>
                <p:cNvSpPr/>
                <p:nvPr/>
              </p:nvSpPr>
              <p:spPr bwMode="auto">
                <a:xfrm>
                  <a:off x="7839073" y="409574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9" name="Oval 376">
                  <a:extLst>
                    <a:ext uri="{FF2B5EF4-FFF2-40B4-BE49-F238E27FC236}">
                      <a16:creationId xmlns:a16="http://schemas.microsoft.com/office/drawing/2014/main" id="{A9D47357-F391-2147-8620-F7AC64B004FE}"/>
                    </a:ext>
                  </a:extLst>
                </p:cNvPr>
                <p:cNvSpPr/>
                <p:nvPr/>
              </p:nvSpPr>
              <p:spPr bwMode="auto">
                <a:xfrm>
                  <a:off x="7846216" y="412670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0" name="Oval 377">
                  <a:extLst>
                    <a:ext uri="{FF2B5EF4-FFF2-40B4-BE49-F238E27FC236}">
                      <a16:creationId xmlns:a16="http://schemas.microsoft.com/office/drawing/2014/main" id="{25C866BA-2E9A-BE4E-B6B8-628F32E9DD85}"/>
                    </a:ext>
                  </a:extLst>
                </p:cNvPr>
                <p:cNvSpPr/>
                <p:nvPr/>
              </p:nvSpPr>
              <p:spPr bwMode="auto">
                <a:xfrm>
                  <a:off x="7962898" y="413146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1" name="Oval 378">
                  <a:extLst>
                    <a:ext uri="{FF2B5EF4-FFF2-40B4-BE49-F238E27FC236}">
                      <a16:creationId xmlns:a16="http://schemas.microsoft.com/office/drawing/2014/main" id="{DB3CF1BA-CA8C-D64A-A3C0-97EB0DE55DBB}"/>
                    </a:ext>
                  </a:extLst>
                </p:cNvPr>
                <p:cNvSpPr/>
                <p:nvPr/>
              </p:nvSpPr>
              <p:spPr bwMode="auto">
                <a:xfrm>
                  <a:off x="7905748" y="424338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2" name="Oval 379">
                  <a:extLst>
                    <a:ext uri="{FF2B5EF4-FFF2-40B4-BE49-F238E27FC236}">
                      <a16:creationId xmlns:a16="http://schemas.microsoft.com/office/drawing/2014/main" id="{81B78B8E-C7BA-5C44-BB70-401796420E4B}"/>
                    </a:ext>
                  </a:extLst>
                </p:cNvPr>
                <p:cNvSpPr/>
                <p:nvPr/>
              </p:nvSpPr>
              <p:spPr bwMode="auto">
                <a:xfrm>
                  <a:off x="7931941" y="432196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3" name="Oval 380">
                  <a:extLst>
                    <a:ext uri="{FF2B5EF4-FFF2-40B4-BE49-F238E27FC236}">
                      <a16:creationId xmlns:a16="http://schemas.microsoft.com/office/drawing/2014/main" id="{8B92EE7F-2072-FD47-9390-D88835C44DFD}"/>
                    </a:ext>
                  </a:extLst>
                </p:cNvPr>
                <p:cNvSpPr/>
                <p:nvPr/>
              </p:nvSpPr>
              <p:spPr bwMode="auto">
                <a:xfrm>
                  <a:off x="8017666" y="433387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4" name="Oval 381">
                  <a:extLst>
                    <a:ext uri="{FF2B5EF4-FFF2-40B4-BE49-F238E27FC236}">
                      <a16:creationId xmlns:a16="http://schemas.microsoft.com/office/drawing/2014/main" id="{9DB700E3-6671-9A4D-BA95-A383B127BBA4}"/>
                    </a:ext>
                  </a:extLst>
                </p:cNvPr>
                <p:cNvSpPr/>
                <p:nvPr/>
              </p:nvSpPr>
              <p:spPr bwMode="auto">
                <a:xfrm>
                  <a:off x="8058148" y="431244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5" name="Oval 382">
                  <a:extLst>
                    <a:ext uri="{FF2B5EF4-FFF2-40B4-BE49-F238E27FC236}">
                      <a16:creationId xmlns:a16="http://schemas.microsoft.com/office/drawing/2014/main" id="{20F40E38-2C4D-E14C-BE93-8C261127F368}"/>
                    </a:ext>
                  </a:extLst>
                </p:cNvPr>
                <p:cNvSpPr/>
                <p:nvPr/>
              </p:nvSpPr>
              <p:spPr bwMode="auto">
                <a:xfrm>
                  <a:off x="8136729" y="432434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6" name="Oval 383">
                  <a:extLst>
                    <a:ext uri="{FF2B5EF4-FFF2-40B4-BE49-F238E27FC236}">
                      <a16:creationId xmlns:a16="http://schemas.microsoft.com/office/drawing/2014/main" id="{D0FE702E-0559-D542-B365-DC9C1DACC4D6}"/>
                    </a:ext>
                  </a:extLst>
                </p:cNvPr>
                <p:cNvSpPr/>
                <p:nvPr/>
              </p:nvSpPr>
              <p:spPr bwMode="auto">
                <a:xfrm>
                  <a:off x="8184354" y="431006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7" name="Oval 384">
                  <a:extLst>
                    <a:ext uri="{FF2B5EF4-FFF2-40B4-BE49-F238E27FC236}">
                      <a16:creationId xmlns:a16="http://schemas.microsoft.com/office/drawing/2014/main" id="{8AA5AC1E-F1E6-BA42-8F8F-CA9B32E94B36}"/>
                    </a:ext>
                  </a:extLst>
                </p:cNvPr>
                <p:cNvSpPr/>
                <p:nvPr/>
              </p:nvSpPr>
              <p:spPr bwMode="auto">
                <a:xfrm>
                  <a:off x="8201023" y="432673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8" name="Oval 385">
                  <a:extLst>
                    <a:ext uri="{FF2B5EF4-FFF2-40B4-BE49-F238E27FC236}">
                      <a16:creationId xmlns:a16="http://schemas.microsoft.com/office/drawing/2014/main" id="{ED78B6BE-4189-FC41-BF53-A045FB0C0676}"/>
                    </a:ext>
                  </a:extLst>
                </p:cNvPr>
                <p:cNvSpPr/>
                <p:nvPr/>
              </p:nvSpPr>
              <p:spPr bwMode="auto">
                <a:xfrm>
                  <a:off x="8212929" y="433863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9" name="Oval 386">
                  <a:extLst>
                    <a:ext uri="{FF2B5EF4-FFF2-40B4-BE49-F238E27FC236}">
                      <a16:creationId xmlns:a16="http://schemas.microsoft.com/office/drawing/2014/main" id="{6083204C-F546-E344-9C39-8A2990D96E99}"/>
                    </a:ext>
                  </a:extLst>
                </p:cNvPr>
                <p:cNvSpPr/>
                <p:nvPr/>
              </p:nvSpPr>
              <p:spPr bwMode="auto">
                <a:xfrm>
                  <a:off x="8184354" y="443864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0" name="Oval 387">
                  <a:extLst>
                    <a:ext uri="{FF2B5EF4-FFF2-40B4-BE49-F238E27FC236}">
                      <a16:creationId xmlns:a16="http://schemas.microsoft.com/office/drawing/2014/main" id="{998FBC49-119A-054E-AFDD-A003723E043C}"/>
                    </a:ext>
                  </a:extLst>
                </p:cNvPr>
                <p:cNvSpPr/>
                <p:nvPr/>
              </p:nvSpPr>
              <p:spPr bwMode="auto">
                <a:xfrm>
                  <a:off x="8229598" y="444579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1" name="Oval 388">
                  <a:extLst>
                    <a:ext uri="{FF2B5EF4-FFF2-40B4-BE49-F238E27FC236}">
                      <a16:creationId xmlns:a16="http://schemas.microsoft.com/office/drawing/2014/main" id="{6DCC3605-25C4-1945-B3D4-B267F676F179}"/>
                    </a:ext>
                  </a:extLst>
                </p:cNvPr>
                <p:cNvSpPr/>
                <p:nvPr/>
              </p:nvSpPr>
              <p:spPr bwMode="auto">
                <a:xfrm>
                  <a:off x="8143873" y="445531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2" name="Oval 389">
                  <a:extLst>
                    <a:ext uri="{FF2B5EF4-FFF2-40B4-BE49-F238E27FC236}">
                      <a16:creationId xmlns:a16="http://schemas.microsoft.com/office/drawing/2014/main" id="{072DC04E-4DFE-AC44-AC90-B024728B67EC}"/>
                    </a:ext>
                  </a:extLst>
                </p:cNvPr>
                <p:cNvSpPr/>
                <p:nvPr/>
              </p:nvSpPr>
              <p:spPr bwMode="auto">
                <a:xfrm>
                  <a:off x="8153398" y="449103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3" name="Oval 390">
                  <a:extLst>
                    <a:ext uri="{FF2B5EF4-FFF2-40B4-BE49-F238E27FC236}">
                      <a16:creationId xmlns:a16="http://schemas.microsoft.com/office/drawing/2014/main" id="{7B18B5AC-BD5C-6143-8682-7E37B0A8B755}"/>
                    </a:ext>
                  </a:extLst>
                </p:cNvPr>
                <p:cNvSpPr/>
                <p:nvPr/>
              </p:nvSpPr>
              <p:spPr bwMode="auto">
                <a:xfrm>
                  <a:off x="8174829" y="451484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4" name="Oval 391">
                  <a:extLst>
                    <a:ext uri="{FF2B5EF4-FFF2-40B4-BE49-F238E27FC236}">
                      <a16:creationId xmlns:a16="http://schemas.microsoft.com/office/drawing/2014/main" id="{97B14D2D-D734-DC4E-AEB3-941206774A22}"/>
                    </a:ext>
                  </a:extLst>
                </p:cNvPr>
                <p:cNvSpPr/>
                <p:nvPr/>
              </p:nvSpPr>
              <p:spPr bwMode="auto">
                <a:xfrm>
                  <a:off x="8403429" y="439578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5" name="Oval 392">
                  <a:extLst>
                    <a:ext uri="{FF2B5EF4-FFF2-40B4-BE49-F238E27FC236}">
                      <a16:creationId xmlns:a16="http://schemas.microsoft.com/office/drawing/2014/main" id="{A755A3EA-CFB1-1F48-BF07-AAF426939EC1}"/>
                    </a:ext>
                  </a:extLst>
                </p:cNvPr>
                <p:cNvSpPr/>
                <p:nvPr/>
              </p:nvSpPr>
              <p:spPr bwMode="auto">
                <a:xfrm>
                  <a:off x="8628854" y="441166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6" name="Oval 393">
                  <a:extLst>
                    <a:ext uri="{FF2B5EF4-FFF2-40B4-BE49-F238E27FC236}">
                      <a16:creationId xmlns:a16="http://schemas.microsoft.com/office/drawing/2014/main" id="{532D0D3E-6DE6-CA45-B691-E736FFBF3174}"/>
                    </a:ext>
                  </a:extLst>
                </p:cNvPr>
                <p:cNvSpPr/>
                <p:nvPr/>
              </p:nvSpPr>
              <p:spPr bwMode="auto">
                <a:xfrm>
                  <a:off x="8476454" y="421798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7" name="Oval 394">
                  <a:extLst>
                    <a:ext uri="{FF2B5EF4-FFF2-40B4-BE49-F238E27FC236}">
                      <a16:creationId xmlns:a16="http://schemas.microsoft.com/office/drawing/2014/main" id="{D788ED39-A295-444A-99DE-06463EDF3080}"/>
                    </a:ext>
                  </a:extLst>
                </p:cNvPr>
                <p:cNvSpPr/>
                <p:nvPr/>
              </p:nvSpPr>
              <p:spPr bwMode="auto">
                <a:xfrm>
                  <a:off x="8374061" y="434181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8" name="Oval 395">
                  <a:extLst>
                    <a:ext uri="{FF2B5EF4-FFF2-40B4-BE49-F238E27FC236}">
                      <a16:creationId xmlns:a16="http://schemas.microsoft.com/office/drawing/2014/main" id="{2E10FE3D-ED12-3845-A171-BD92B070F378}"/>
                    </a:ext>
                  </a:extLst>
                </p:cNvPr>
                <p:cNvSpPr/>
                <p:nvPr/>
              </p:nvSpPr>
              <p:spPr bwMode="auto">
                <a:xfrm>
                  <a:off x="8357392" y="432752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9" name="Oval 396">
                  <a:extLst>
                    <a:ext uri="{FF2B5EF4-FFF2-40B4-BE49-F238E27FC236}">
                      <a16:creationId xmlns:a16="http://schemas.microsoft.com/office/drawing/2014/main" id="{9FD26072-21CD-0348-BD0D-5E6B37807888}"/>
                    </a:ext>
                  </a:extLst>
                </p:cNvPr>
                <p:cNvSpPr/>
                <p:nvPr/>
              </p:nvSpPr>
              <p:spPr bwMode="auto">
                <a:xfrm>
                  <a:off x="8345486" y="431085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0" name="Oval 397">
                  <a:extLst>
                    <a:ext uri="{FF2B5EF4-FFF2-40B4-BE49-F238E27FC236}">
                      <a16:creationId xmlns:a16="http://schemas.microsoft.com/office/drawing/2014/main" id="{E82110FC-252C-B446-8653-C472D596909A}"/>
                    </a:ext>
                  </a:extLst>
                </p:cNvPr>
                <p:cNvSpPr/>
                <p:nvPr/>
              </p:nvSpPr>
              <p:spPr bwMode="auto">
                <a:xfrm>
                  <a:off x="8307386" y="428466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1" name="Oval 398">
                  <a:extLst>
                    <a:ext uri="{FF2B5EF4-FFF2-40B4-BE49-F238E27FC236}">
                      <a16:creationId xmlns:a16="http://schemas.microsoft.com/office/drawing/2014/main" id="{DA2F894A-23A2-154E-8F65-44E134BA9619}"/>
                    </a:ext>
                  </a:extLst>
                </p:cNvPr>
                <p:cNvSpPr/>
                <p:nvPr/>
              </p:nvSpPr>
              <p:spPr bwMode="auto">
                <a:xfrm>
                  <a:off x="8285955" y="432276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2" name="Oval 399">
                  <a:extLst>
                    <a:ext uri="{FF2B5EF4-FFF2-40B4-BE49-F238E27FC236}">
                      <a16:creationId xmlns:a16="http://schemas.microsoft.com/office/drawing/2014/main" id="{8BE7594B-7448-3146-B14C-73F518E0C435}"/>
                    </a:ext>
                  </a:extLst>
                </p:cNvPr>
                <p:cNvSpPr/>
                <p:nvPr/>
              </p:nvSpPr>
              <p:spPr bwMode="auto">
                <a:xfrm>
                  <a:off x="8264523" y="425370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3" name="Oval 400">
                  <a:extLst>
                    <a:ext uri="{FF2B5EF4-FFF2-40B4-BE49-F238E27FC236}">
                      <a16:creationId xmlns:a16="http://schemas.microsoft.com/office/drawing/2014/main" id="{5081E77A-151B-7549-8BB3-54383268BBEE}"/>
                    </a:ext>
                  </a:extLst>
                </p:cNvPr>
                <p:cNvSpPr/>
                <p:nvPr/>
              </p:nvSpPr>
              <p:spPr bwMode="auto">
                <a:xfrm>
                  <a:off x="8221661" y="422751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4" name="Oval 401">
                  <a:extLst>
                    <a:ext uri="{FF2B5EF4-FFF2-40B4-BE49-F238E27FC236}">
                      <a16:creationId xmlns:a16="http://schemas.microsoft.com/office/drawing/2014/main" id="{23CAD310-BCFA-E848-919D-820D173765EF}"/>
                    </a:ext>
                  </a:extLst>
                </p:cNvPr>
                <p:cNvSpPr/>
                <p:nvPr/>
              </p:nvSpPr>
              <p:spPr bwMode="auto">
                <a:xfrm>
                  <a:off x="8164511" y="424418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5" name="Oval 402">
                  <a:extLst>
                    <a:ext uri="{FF2B5EF4-FFF2-40B4-BE49-F238E27FC236}">
                      <a16:creationId xmlns:a16="http://schemas.microsoft.com/office/drawing/2014/main" id="{000174CF-E425-8F49-8DBB-2817C7188E6C}"/>
                    </a:ext>
                  </a:extLst>
                </p:cNvPr>
                <p:cNvSpPr/>
                <p:nvPr/>
              </p:nvSpPr>
              <p:spPr bwMode="auto">
                <a:xfrm>
                  <a:off x="8050211" y="425846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6" name="Oval 403">
                  <a:extLst>
                    <a:ext uri="{FF2B5EF4-FFF2-40B4-BE49-F238E27FC236}">
                      <a16:creationId xmlns:a16="http://schemas.microsoft.com/office/drawing/2014/main" id="{6EAB1D4F-730A-1246-9FB7-1CD4F65949A9}"/>
                    </a:ext>
                  </a:extLst>
                </p:cNvPr>
                <p:cNvSpPr/>
                <p:nvPr/>
              </p:nvSpPr>
              <p:spPr bwMode="auto">
                <a:xfrm>
                  <a:off x="8035923" y="419179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7" name="Oval 404">
                  <a:extLst>
                    <a:ext uri="{FF2B5EF4-FFF2-40B4-BE49-F238E27FC236}">
                      <a16:creationId xmlns:a16="http://schemas.microsoft.com/office/drawing/2014/main" id="{7FCBCB0F-7A1C-CE43-AD5C-7EBCC282F451}"/>
                    </a:ext>
                  </a:extLst>
                </p:cNvPr>
                <p:cNvSpPr/>
                <p:nvPr/>
              </p:nvSpPr>
              <p:spPr bwMode="auto">
                <a:xfrm>
                  <a:off x="8090692" y="413702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8" name="Oval 405">
                  <a:extLst>
                    <a:ext uri="{FF2B5EF4-FFF2-40B4-BE49-F238E27FC236}">
                      <a16:creationId xmlns:a16="http://schemas.microsoft.com/office/drawing/2014/main" id="{2FFE8BCC-2575-DA45-BBBC-7B34A2FC8FC5}"/>
                    </a:ext>
                  </a:extLst>
                </p:cNvPr>
                <p:cNvSpPr/>
                <p:nvPr/>
              </p:nvSpPr>
              <p:spPr bwMode="auto">
                <a:xfrm>
                  <a:off x="8131173" y="417988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9" name="Oval 406">
                  <a:extLst>
                    <a:ext uri="{FF2B5EF4-FFF2-40B4-BE49-F238E27FC236}">
                      <a16:creationId xmlns:a16="http://schemas.microsoft.com/office/drawing/2014/main" id="{FE313AFB-79EF-834B-A561-A0FB1F2B2BD2}"/>
                    </a:ext>
                  </a:extLst>
                </p:cNvPr>
                <p:cNvSpPr/>
                <p:nvPr/>
              </p:nvSpPr>
              <p:spPr bwMode="auto">
                <a:xfrm>
                  <a:off x="8188323" y="413464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80" name="Oval 407">
                  <a:extLst>
                    <a:ext uri="{FF2B5EF4-FFF2-40B4-BE49-F238E27FC236}">
                      <a16:creationId xmlns:a16="http://schemas.microsoft.com/office/drawing/2014/main" id="{3DD6BEF7-1EFE-664D-AD91-C371F92A3043}"/>
                    </a:ext>
                  </a:extLst>
                </p:cNvPr>
                <p:cNvSpPr/>
                <p:nvPr/>
              </p:nvSpPr>
              <p:spPr bwMode="auto">
                <a:xfrm>
                  <a:off x="8112123" y="406558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81" name="Oval 408">
                  <a:extLst>
                    <a:ext uri="{FF2B5EF4-FFF2-40B4-BE49-F238E27FC236}">
                      <a16:creationId xmlns:a16="http://schemas.microsoft.com/office/drawing/2014/main" id="{60205266-7648-3949-A8C8-1BAF1C28BA04}"/>
                    </a:ext>
                  </a:extLst>
                </p:cNvPr>
                <p:cNvSpPr/>
                <p:nvPr/>
              </p:nvSpPr>
              <p:spPr bwMode="auto">
                <a:xfrm>
                  <a:off x="8047829" y="398462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82" name="Oval 409">
                  <a:extLst>
                    <a:ext uri="{FF2B5EF4-FFF2-40B4-BE49-F238E27FC236}">
                      <a16:creationId xmlns:a16="http://schemas.microsoft.com/office/drawing/2014/main" id="{F5333C8A-54D0-284B-A1D5-7B6D8AE6B28A}"/>
                    </a:ext>
                  </a:extLst>
                </p:cNvPr>
                <p:cNvSpPr/>
                <p:nvPr/>
              </p:nvSpPr>
              <p:spPr bwMode="auto">
                <a:xfrm>
                  <a:off x="7904954" y="387032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83" name="Oval 410">
                  <a:extLst>
                    <a:ext uri="{FF2B5EF4-FFF2-40B4-BE49-F238E27FC236}">
                      <a16:creationId xmlns:a16="http://schemas.microsoft.com/office/drawing/2014/main" id="{81C47E2A-1556-D645-81FB-42B89DC26578}"/>
                    </a:ext>
                  </a:extLst>
                </p:cNvPr>
                <p:cNvSpPr/>
                <p:nvPr/>
              </p:nvSpPr>
              <p:spPr bwMode="auto">
                <a:xfrm>
                  <a:off x="7781129" y="365601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84" name="Oval 411">
                  <a:extLst>
                    <a:ext uri="{FF2B5EF4-FFF2-40B4-BE49-F238E27FC236}">
                      <a16:creationId xmlns:a16="http://schemas.microsoft.com/office/drawing/2014/main" id="{2914B878-25B7-D841-94F4-F343A4DA63BB}"/>
                    </a:ext>
                  </a:extLst>
                </p:cNvPr>
                <p:cNvSpPr/>
                <p:nvPr/>
              </p:nvSpPr>
              <p:spPr bwMode="auto">
                <a:xfrm>
                  <a:off x="8116885" y="360362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85" name="Oval 412">
                  <a:extLst>
                    <a:ext uri="{FF2B5EF4-FFF2-40B4-BE49-F238E27FC236}">
                      <a16:creationId xmlns:a16="http://schemas.microsoft.com/office/drawing/2014/main" id="{DD60FEC9-A0DC-4E46-A9C3-CC05F6BF24C1}"/>
                    </a:ext>
                  </a:extLst>
                </p:cNvPr>
                <p:cNvSpPr/>
                <p:nvPr/>
              </p:nvSpPr>
              <p:spPr bwMode="auto">
                <a:xfrm>
                  <a:off x="8016873" y="379412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86" name="Oval 413">
                  <a:extLst>
                    <a:ext uri="{FF2B5EF4-FFF2-40B4-BE49-F238E27FC236}">
                      <a16:creationId xmlns:a16="http://schemas.microsoft.com/office/drawing/2014/main" id="{BB87905B-C5D8-7646-8AC1-C7AF96D4039F}"/>
                    </a:ext>
                  </a:extLst>
                </p:cNvPr>
                <p:cNvSpPr/>
                <p:nvPr/>
              </p:nvSpPr>
              <p:spPr bwMode="auto">
                <a:xfrm>
                  <a:off x="7993060" y="387985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87" name="Oval 414">
                  <a:extLst>
                    <a:ext uri="{FF2B5EF4-FFF2-40B4-BE49-F238E27FC236}">
                      <a16:creationId xmlns:a16="http://schemas.microsoft.com/office/drawing/2014/main" id="{0C723596-B64E-7F45-B1F4-3623BF73865F}"/>
                    </a:ext>
                  </a:extLst>
                </p:cNvPr>
                <p:cNvSpPr/>
                <p:nvPr/>
              </p:nvSpPr>
              <p:spPr bwMode="auto">
                <a:xfrm>
                  <a:off x="8047828" y="385841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88" name="Oval 415">
                  <a:extLst>
                    <a:ext uri="{FF2B5EF4-FFF2-40B4-BE49-F238E27FC236}">
                      <a16:creationId xmlns:a16="http://schemas.microsoft.com/office/drawing/2014/main" id="{6A0BDADC-4BF2-3945-B6EB-2E12826A9805}"/>
                    </a:ext>
                  </a:extLst>
                </p:cNvPr>
                <p:cNvSpPr/>
                <p:nvPr/>
              </p:nvSpPr>
              <p:spPr bwMode="auto">
                <a:xfrm>
                  <a:off x="8031159" y="387746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89" name="Oval 416">
                  <a:extLst>
                    <a:ext uri="{FF2B5EF4-FFF2-40B4-BE49-F238E27FC236}">
                      <a16:creationId xmlns:a16="http://schemas.microsoft.com/office/drawing/2014/main" id="{CEC20EAB-869E-B344-85F7-6244AF239989}"/>
                    </a:ext>
                  </a:extLst>
                </p:cNvPr>
                <p:cNvSpPr/>
                <p:nvPr/>
              </p:nvSpPr>
              <p:spPr bwMode="auto">
                <a:xfrm>
                  <a:off x="8097834" y="392747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90" name="Oval 417">
                  <a:extLst>
                    <a:ext uri="{FF2B5EF4-FFF2-40B4-BE49-F238E27FC236}">
                      <a16:creationId xmlns:a16="http://schemas.microsoft.com/office/drawing/2014/main" id="{63D87E61-47CD-7A44-B9D9-307EF6441D84}"/>
                    </a:ext>
                  </a:extLst>
                </p:cNvPr>
                <p:cNvSpPr/>
                <p:nvPr/>
              </p:nvSpPr>
              <p:spPr bwMode="auto">
                <a:xfrm>
                  <a:off x="8212134" y="404653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91" name="Oval 418">
                  <a:extLst>
                    <a:ext uri="{FF2B5EF4-FFF2-40B4-BE49-F238E27FC236}">
                      <a16:creationId xmlns:a16="http://schemas.microsoft.com/office/drawing/2014/main" id="{1A57F8CD-5B4F-F74A-BBC9-D55D8E00394C}"/>
                    </a:ext>
                  </a:extLst>
                </p:cNvPr>
                <p:cNvSpPr/>
                <p:nvPr/>
              </p:nvSpPr>
              <p:spPr bwMode="auto">
                <a:xfrm>
                  <a:off x="8233565" y="402986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92" name="Oval 419">
                  <a:extLst>
                    <a:ext uri="{FF2B5EF4-FFF2-40B4-BE49-F238E27FC236}">
                      <a16:creationId xmlns:a16="http://schemas.microsoft.com/office/drawing/2014/main" id="{55084884-4994-CD42-97D6-8097096152CC}"/>
                    </a:ext>
                  </a:extLst>
                </p:cNvPr>
                <p:cNvSpPr/>
                <p:nvPr/>
              </p:nvSpPr>
              <p:spPr bwMode="auto">
                <a:xfrm>
                  <a:off x="8274047" y="407273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93" name="Oval 420">
                  <a:extLst>
                    <a:ext uri="{FF2B5EF4-FFF2-40B4-BE49-F238E27FC236}">
                      <a16:creationId xmlns:a16="http://schemas.microsoft.com/office/drawing/2014/main" id="{8ED5F94C-4E23-3A4A-A1A0-1C9E98EB8142}"/>
                    </a:ext>
                  </a:extLst>
                </p:cNvPr>
                <p:cNvSpPr/>
                <p:nvPr/>
              </p:nvSpPr>
              <p:spPr bwMode="auto">
                <a:xfrm>
                  <a:off x="8276429" y="404177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94" name="Oval 421">
                  <a:extLst>
                    <a:ext uri="{FF2B5EF4-FFF2-40B4-BE49-F238E27FC236}">
                      <a16:creationId xmlns:a16="http://schemas.microsoft.com/office/drawing/2014/main" id="{29B495B7-5749-514C-8685-2AC106640D05}"/>
                    </a:ext>
                  </a:extLst>
                </p:cNvPr>
                <p:cNvSpPr/>
                <p:nvPr/>
              </p:nvSpPr>
              <p:spPr bwMode="auto">
                <a:xfrm>
                  <a:off x="8309766" y="405368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95" name="Oval 422">
                  <a:extLst>
                    <a:ext uri="{FF2B5EF4-FFF2-40B4-BE49-F238E27FC236}">
                      <a16:creationId xmlns:a16="http://schemas.microsoft.com/office/drawing/2014/main" id="{1288D0EE-F458-4A4E-BEA0-C4AF6D03721F}"/>
                    </a:ext>
                  </a:extLst>
                </p:cNvPr>
                <p:cNvSpPr/>
                <p:nvPr/>
              </p:nvSpPr>
              <p:spPr bwMode="auto">
                <a:xfrm>
                  <a:off x="8321672" y="407987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96" name="Oval 423">
                  <a:extLst>
                    <a:ext uri="{FF2B5EF4-FFF2-40B4-BE49-F238E27FC236}">
                      <a16:creationId xmlns:a16="http://schemas.microsoft.com/office/drawing/2014/main" id="{F588635B-CE47-6B43-B05C-777C51B9A359}"/>
                    </a:ext>
                  </a:extLst>
                </p:cNvPr>
                <p:cNvSpPr/>
                <p:nvPr/>
              </p:nvSpPr>
              <p:spPr bwMode="auto">
                <a:xfrm>
                  <a:off x="8319291" y="411083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97" name="Oval 424">
                  <a:extLst>
                    <a:ext uri="{FF2B5EF4-FFF2-40B4-BE49-F238E27FC236}">
                      <a16:creationId xmlns:a16="http://schemas.microsoft.com/office/drawing/2014/main" id="{F99F55C0-01AC-5E4E-82E7-9F22BF341126}"/>
                    </a:ext>
                  </a:extLst>
                </p:cNvPr>
                <p:cNvSpPr/>
                <p:nvPr/>
              </p:nvSpPr>
              <p:spPr bwMode="auto">
                <a:xfrm>
                  <a:off x="8331197" y="414893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98" name="Oval 425">
                  <a:extLst>
                    <a:ext uri="{FF2B5EF4-FFF2-40B4-BE49-F238E27FC236}">
                      <a16:creationId xmlns:a16="http://schemas.microsoft.com/office/drawing/2014/main" id="{AD6AE3F5-96DB-F14F-9EED-686B807911E5}"/>
                    </a:ext>
                  </a:extLst>
                </p:cNvPr>
                <p:cNvSpPr/>
                <p:nvPr/>
              </p:nvSpPr>
              <p:spPr bwMode="auto">
                <a:xfrm>
                  <a:off x="8455022" y="417274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99" name="Oval 426">
                  <a:extLst>
                    <a:ext uri="{FF2B5EF4-FFF2-40B4-BE49-F238E27FC236}">
                      <a16:creationId xmlns:a16="http://schemas.microsoft.com/office/drawing/2014/main" id="{4AB9E228-B8B8-F443-AD2F-454608DE9AF6}"/>
                    </a:ext>
                  </a:extLst>
                </p:cNvPr>
                <p:cNvSpPr/>
                <p:nvPr/>
              </p:nvSpPr>
              <p:spPr bwMode="auto">
                <a:xfrm>
                  <a:off x="8478835" y="411797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00" name="Oval 427">
                  <a:extLst>
                    <a:ext uri="{FF2B5EF4-FFF2-40B4-BE49-F238E27FC236}">
                      <a16:creationId xmlns:a16="http://schemas.microsoft.com/office/drawing/2014/main" id="{CD02EB8B-1A2C-D84E-8F78-1A4A83389EC6}"/>
                    </a:ext>
                  </a:extLst>
                </p:cNvPr>
                <p:cNvSpPr/>
                <p:nvPr/>
              </p:nvSpPr>
              <p:spPr bwMode="auto">
                <a:xfrm>
                  <a:off x="8440735" y="407511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01" name="Oval 428">
                  <a:extLst>
                    <a:ext uri="{FF2B5EF4-FFF2-40B4-BE49-F238E27FC236}">
                      <a16:creationId xmlns:a16="http://schemas.microsoft.com/office/drawing/2014/main" id="{07FDC237-7DEA-6940-8D54-EA970258E759}"/>
                    </a:ext>
                  </a:extLst>
                </p:cNvPr>
                <p:cNvSpPr/>
                <p:nvPr/>
              </p:nvSpPr>
              <p:spPr bwMode="auto">
                <a:xfrm>
                  <a:off x="8655047" y="417750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02" name="Oval 429">
                  <a:extLst>
                    <a:ext uri="{FF2B5EF4-FFF2-40B4-BE49-F238E27FC236}">
                      <a16:creationId xmlns:a16="http://schemas.microsoft.com/office/drawing/2014/main" id="{C2533008-CA2C-8E4F-A995-ABFEBBBEC3CC}"/>
                    </a:ext>
                  </a:extLst>
                </p:cNvPr>
                <p:cNvSpPr/>
                <p:nvPr/>
              </p:nvSpPr>
              <p:spPr bwMode="auto">
                <a:xfrm>
                  <a:off x="8740772" y="414893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03" name="Oval 430">
                  <a:extLst>
                    <a:ext uri="{FF2B5EF4-FFF2-40B4-BE49-F238E27FC236}">
                      <a16:creationId xmlns:a16="http://schemas.microsoft.com/office/drawing/2014/main" id="{6565AFE9-564F-8A45-9DBC-23660392E61B}"/>
                    </a:ext>
                  </a:extLst>
                </p:cNvPr>
                <p:cNvSpPr/>
                <p:nvPr/>
              </p:nvSpPr>
              <p:spPr bwMode="auto">
                <a:xfrm>
                  <a:off x="8612184" y="408225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04" name="Oval 431">
                  <a:extLst>
                    <a:ext uri="{FF2B5EF4-FFF2-40B4-BE49-F238E27FC236}">
                      <a16:creationId xmlns:a16="http://schemas.microsoft.com/office/drawing/2014/main" id="{0357D769-32AF-E142-9FE2-4701E8630724}"/>
                    </a:ext>
                  </a:extLst>
                </p:cNvPr>
                <p:cNvSpPr/>
                <p:nvPr/>
              </p:nvSpPr>
              <p:spPr bwMode="auto">
                <a:xfrm>
                  <a:off x="8564559" y="404653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05" name="Oval 432">
                  <a:extLst>
                    <a:ext uri="{FF2B5EF4-FFF2-40B4-BE49-F238E27FC236}">
                      <a16:creationId xmlns:a16="http://schemas.microsoft.com/office/drawing/2014/main" id="{219ADDC3-061F-D24D-9EE9-B55641EB0ECD}"/>
                    </a:ext>
                  </a:extLst>
                </p:cNvPr>
                <p:cNvSpPr/>
                <p:nvPr/>
              </p:nvSpPr>
              <p:spPr bwMode="auto">
                <a:xfrm>
                  <a:off x="8557416" y="401319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06" name="Oval 433">
                  <a:extLst>
                    <a:ext uri="{FF2B5EF4-FFF2-40B4-BE49-F238E27FC236}">
                      <a16:creationId xmlns:a16="http://schemas.microsoft.com/office/drawing/2014/main" id="{6E6B490E-248B-B046-BDDE-F5EF224B40CF}"/>
                    </a:ext>
                  </a:extLst>
                </p:cNvPr>
                <p:cNvSpPr/>
                <p:nvPr/>
              </p:nvSpPr>
              <p:spPr bwMode="auto">
                <a:xfrm>
                  <a:off x="8526459" y="402986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07" name="Oval 434">
                  <a:extLst>
                    <a:ext uri="{FF2B5EF4-FFF2-40B4-BE49-F238E27FC236}">
                      <a16:creationId xmlns:a16="http://schemas.microsoft.com/office/drawing/2014/main" id="{77DF2687-A7E1-7E41-9D60-1713A59F9441}"/>
                    </a:ext>
                  </a:extLst>
                </p:cNvPr>
                <p:cNvSpPr/>
                <p:nvPr/>
              </p:nvSpPr>
              <p:spPr bwMode="auto">
                <a:xfrm>
                  <a:off x="8340722" y="400605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08" name="Oval 435">
                  <a:extLst>
                    <a:ext uri="{FF2B5EF4-FFF2-40B4-BE49-F238E27FC236}">
                      <a16:creationId xmlns:a16="http://schemas.microsoft.com/office/drawing/2014/main" id="{4C4C1FD1-D075-5E4B-AEE2-6F9AA82B3879}"/>
                    </a:ext>
                  </a:extLst>
                </p:cNvPr>
                <p:cNvSpPr/>
                <p:nvPr/>
              </p:nvSpPr>
              <p:spPr bwMode="auto">
                <a:xfrm>
                  <a:off x="8352628" y="397748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09" name="Oval 436">
                  <a:extLst>
                    <a:ext uri="{FF2B5EF4-FFF2-40B4-BE49-F238E27FC236}">
                      <a16:creationId xmlns:a16="http://schemas.microsoft.com/office/drawing/2014/main" id="{B3B77637-68B8-324D-8B99-6F6CEEC3241C}"/>
                    </a:ext>
                  </a:extLst>
                </p:cNvPr>
                <p:cNvSpPr/>
                <p:nvPr/>
              </p:nvSpPr>
              <p:spPr bwMode="auto">
                <a:xfrm>
                  <a:off x="8319291" y="395604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10" name="Oval 437">
                  <a:extLst>
                    <a:ext uri="{FF2B5EF4-FFF2-40B4-BE49-F238E27FC236}">
                      <a16:creationId xmlns:a16="http://schemas.microsoft.com/office/drawing/2014/main" id="{659F5D41-CF02-9B49-A4AE-470F135CD2AD}"/>
                    </a:ext>
                  </a:extLst>
                </p:cNvPr>
                <p:cNvSpPr/>
                <p:nvPr/>
              </p:nvSpPr>
              <p:spPr bwMode="auto">
                <a:xfrm>
                  <a:off x="8271666" y="397033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11" name="Oval 438">
                  <a:extLst>
                    <a:ext uri="{FF2B5EF4-FFF2-40B4-BE49-F238E27FC236}">
                      <a16:creationId xmlns:a16="http://schemas.microsoft.com/office/drawing/2014/main" id="{DC85A026-AB29-AA44-A39C-29A0EC050D76}"/>
                    </a:ext>
                  </a:extLst>
                </p:cNvPr>
                <p:cNvSpPr/>
                <p:nvPr/>
              </p:nvSpPr>
              <p:spPr bwMode="auto">
                <a:xfrm>
                  <a:off x="8235947" y="396557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12" name="Oval 439">
                  <a:extLst>
                    <a:ext uri="{FF2B5EF4-FFF2-40B4-BE49-F238E27FC236}">
                      <a16:creationId xmlns:a16="http://schemas.microsoft.com/office/drawing/2014/main" id="{28FF6D5D-2F77-7944-AED5-0A4715FA8D81}"/>
                    </a:ext>
                  </a:extLst>
                </p:cNvPr>
                <p:cNvSpPr/>
                <p:nvPr/>
              </p:nvSpPr>
              <p:spPr bwMode="auto">
                <a:xfrm>
                  <a:off x="8228803" y="390366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13" name="Oval 440">
                  <a:extLst>
                    <a:ext uri="{FF2B5EF4-FFF2-40B4-BE49-F238E27FC236}">
                      <a16:creationId xmlns:a16="http://schemas.microsoft.com/office/drawing/2014/main" id="{38D40417-C119-7145-9C1D-08378504772B}"/>
                    </a:ext>
                  </a:extLst>
                </p:cNvPr>
                <p:cNvSpPr/>
                <p:nvPr/>
              </p:nvSpPr>
              <p:spPr bwMode="auto">
                <a:xfrm>
                  <a:off x="8183560" y="388937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14" name="Oval 441">
                  <a:extLst>
                    <a:ext uri="{FF2B5EF4-FFF2-40B4-BE49-F238E27FC236}">
                      <a16:creationId xmlns:a16="http://schemas.microsoft.com/office/drawing/2014/main" id="{48351F65-E9AC-8747-8B86-BC1E6BD7EEF1}"/>
                    </a:ext>
                  </a:extLst>
                </p:cNvPr>
                <p:cNvSpPr/>
                <p:nvPr/>
              </p:nvSpPr>
              <p:spPr bwMode="auto">
                <a:xfrm>
                  <a:off x="8154985" y="386079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15" name="Oval 442">
                  <a:extLst>
                    <a:ext uri="{FF2B5EF4-FFF2-40B4-BE49-F238E27FC236}">
                      <a16:creationId xmlns:a16="http://schemas.microsoft.com/office/drawing/2014/main" id="{6A5E11E9-332A-2144-8B39-C59BEA45CAD8}"/>
                    </a:ext>
                  </a:extLst>
                </p:cNvPr>
                <p:cNvSpPr/>
                <p:nvPr/>
              </p:nvSpPr>
              <p:spPr bwMode="auto">
                <a:xfrm>
                  <a:off x="8135935" y="382508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16" name="Oval 443">
                  <a:extLst>
                    <a:ext uri="{FF2B5EF4-FFF2-40B4-BE49-F238E27FC236}">
                      <a16:creationId xmlns:a16="http://schemas.microsoft.com/office/drawing/2014/main" id="{A442CC5D-CB46-C843-B842-8B396493B673}"/>
                    </a:ext>
                  </a:extLst>
                </p:cNvPr>
                <p:cNvSpPr/>
                <p:nvPr/>
              </p:nvSpPr>
              <p:spPr bwMode="auto">
                <a:xfrm>
                  <a:off x="8224041" y="382269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17" name="Oval 444">
                  <a:extLst>
                    <a:ext uri="{FF2B5EF4-FFF2-40B4-BE49-F238E27FC236}">
                      <a16:creationId xmlns:a16="http://schemas.microsoft.com/office/drawing/2014/main" id="{685788F8-052A-9248-A423-E29BFD5CE995}"/>
                    </a:ext>
                  </a:extLst>
                </p:cNvPr>
                <p:cNvSpPr/>
                <p:nvPr/>
              </p:nvSpPr>
              <p:spPr bwMode="auto">
                <a:xfrm>
                  <a:off x="8302622" y="387984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18" name="Oval 445">
                  <a:extLst>
                    <a:ext uri="{FF2B5EF4-FFF2-40B4-BE49-F238E27FC236}">
                      <a16:creationId xmlns:a16="http://schemas.microsoft.com/office/drawing/2014/main" id="{2A42977B-DD72-EF4C-B002-D591538C269E}"/>
                    </a:ext>
                  </a:extLst>
                </p:cNvPr>
                <p:cNvSpPr/>
                <p:nvPr/>
              </p:nvSpPr>
              <p:spPr bwMode="auto">
                <a:xfrm>
                  <a:off x="8288335" y="378459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19" name="Oval 446">
                  <a:extLst>
                    <a:ext uri="{FF2B5EF4-FFF2-40B4-BE49-F238E27FC236}">
                      <a16:creationId xmlns:a16="http://schemas.microsoft.com/office/drawing/2014/main" id="{6958586C-8860-1441-832A-854EDCF44EBD}"/>
                    </a:ext>
                  </a:extLst>
                </p:cNvPr>
                <p:cNvSpPr/>
                <p:nvPr/>
              </p:nvSpPr>
              <p:spPr bwMode="auto">
                <a:xfrm>
                  <a:off x="8328816" y="378459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20" name="Oval 447">
                  <a:extLst>
                    <a:ext uri="{FF2B5EF4-FFF2-40B4-BE49-F238E27FC236}">
                      <a16:creationId xmlns:a16="http://schemas.microsoft.com/office/drawing/2014/main" id="{3427FD5B-9109-7B4A-A5C5-AC858862666E}"/>
                    </a:ext>
                  </a:extLst>
                </p:cNvPr>
                <p:cNvSpPr/>
                <p:nvPr/>
              </p:nvSpPr>
              <p:spPr bwMode="auto">
                <a:xfrm>
                  <a:off x="8357391" y="381793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21" name="Oval 448">
                  <a:extLst>
                    <a:ext uri="{FF2B5EF4-FFF2-40B4-BE49-F238E27FC236}">
                      <a16:creationId xmlns:a16="http://schemas.microsoft.com/office/drawing/2014/main" id="{9CA8C388-ABB0-A74E-B08F-BEA192D82274}"/>
                    </a:ext>
                  </a:extLst>
                </p:cNvPr>
                <p:cNvSpPr/>
                <p:nvPr/>
              </p:nvSpPr>
              <p:spPr bwMode="auto">
                <a:xfrm>
                  <a:off x="8393110" y="384413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22" name="Oval 449">
                  <a:extLst>
                    <a:ext uri="{FF2B5EF4-FFF2-40B4-BE49-F238E27FC236}">
                      <a16:creationId xmlns:a16="http://schemas.microsoft.com/office/drawing/2014/main" id="{C1115AFC-3C22-DB40-A29A-A3159C442461}"/>
                    </a:ext>
                  </a:extLst>
                </p:cNvPr>
                <p:cNvSpPr/>
                <p:nvPr/>
              </p:nvSpPr>
              <p:spPr bwMode="auto">
                <a:xfrm>
                  <a:off x="8495503" y="382269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23" name="Oval 450">
                  <a:extLst>
                    <a:ext uri="{FF2B5EF4-FFF2-40B4-BE49-F238E27FC236}">
                      <a16:creationId xmlns:a16="http://schemas.microsoft.com/office/drawing/2014/main" id="{E8C719C0-B5DA-704E-9D28-DD519A8360B3}"/>
                    </a:ext>
                  </a:extLst>
                </p:cNvPr>
                <p:cNvSpPr/>
                <p:nvPr/>
              </p:nvSpPr>
              <p:spPr bwMode="auto">
                <a:xfrm>
                  <a:off x="8866978" y="406558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24" name="Oval 451">
                  <a:extLst>
                    <a:ext uri="{FF2B5EF4-FFF2-40B4-BE49-F238E27FC236}">
                      <a16:creationId xmlns:a16="http://schemas.microsoft.com/office/drawing/2014/main" id="{B18060B6-E3B2-754E-BC2D-20C9072A0E23}"/>
                    </a:ext>
                  </a:extLst>
                </p:cNvPr>
                <p:cNvSpPr/>
                <p:nvPr/>
              </p:nvSpPr>
              <p:spPr bwMode="auto">
                <a:xfrm>
                  <a:off x="9155109" y="413464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25" name="Oval 452">
                  <a:extLst>
                    <a:ext uri="{FF2B5EF4-FFF2-40B4-BE49-F238E27FC236}">
                      <a16:creationId xmlns:a16="http://schemas.microsoft.com/office/drawing/2014/main" id="{4EE6116C-8942-FB42-A806-E66AC00EF23C}"/>
                    </a:ext>
                  </a:extLst>
                </p:cNvPr>
                <p:cNvSpPr/>
                <p:nvPr/>
              </p:nvSpPr>
              <p:spPr bwMode="auto">
                <a:xfrm>
                  <a:off x="9050334" y="404415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26" name="Oval 453">
                  <a:extLst>
                    <a:ext uri="{FF2B5EF4-FFF2-40B4-BE49-F238E27FC236}">
                      <a16:creationId xmlns:a16="http://schemas.microsoft.com/office/drawing/2014/main" id="{E5DE7544-CE5A-004E-863C-71B22E1650A3}"/>
                    </a:ext>
                  </a:extLst>
                </p:cNvPr>
                <p:cNvSpPr/>
                <p:nvPr/>
              </p:nvSpPr>
              <p:spPr bwMode="auto">
                <a:xfrm>
                  <a:off x="9028903" y="401796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27" name="Oval 454">
                  <a:extLst>
                    <a:ext uri="{FF2B5EF4-FFF2-40B4-BE49-F238E27FC236}">
                      <a16:creationId xmlns:a16="http://schemas.microsoft.com/office/drawing/2014/main" id="{4465C71E-0C4A-2747-952D-D569358AE70E}"/>
                    </a:ext>
                  </a:extLst>
                </p:cNvPr>
                <p:cNvSpPr/>
                <p:nvPr/>
              </p:nvSpPr>
              <p:spPr bwMode="auto">
                <a:xfrm>
                  <a:off x="8943178" y="404415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28" name="Oval 455">
                  <a:extLst>
                    <a:ext uri="{FF2B5EF4-FFF2-40B4-BE49-F238E27FC236}">
                      <a16:creationId xmlns:a16="http://schemas.microsoft.com/office/drawing/2014/main" id="{DB741FBB-B124-7441-B0D5-558EB49EAD16}"/>
                    </a:ext>
                  </a:extLst>
                </p:cNvPr>
                <p:cNvSpPr/>
                <p:nvPr/>
              </p:nvSpPr>
              <p:spPr bwMode="auto">
                <a:xfrm>
                  <a:off x="8938415" y="396557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29" name="Oval 456">
                  <a:extLst>
                    <a:ext uri="{FF2B5EF4-FFF2-40B4-BE49-F238E27FC236}">
                      <a16:creationId xmlns:a16="http://schemas.microsoft.com/office/drawing/2014/main" id="{688F762C-5435-CF49-91EA-EB14FD41B77C}"/>
                    </a:ext>
                  </a:extLst>
                </p:cNvPr>
                <p:cNvSpPr/>
                <p:nvPr/>
              </p:nvSpPr>
              <p:spPr bwMode="auto">
                <a:xfrm>
                  <a:off x="9033665" y="394176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30" name="Oval 457">
                  <a:extLst>
                    <a:ext uri="{FF2B5EF4-FFF2-40B4-BE49-F238E27FC236}">
                      <a16:creationId xmlns:a16="http://schemas.microsoft.com/office/drawing/2014/main" id="{DFE6C8A4-B944-334C-8400-572A41487503}"/>
                    </a:ext>
                  </a:extLst>
                </p:cNvPr>
                <p:cNvSpPr/>
                <p:nvPr/>
              </p:nvSpPr>
              <p:spPr bwMode="auto">
                <a:xfrm>
                  <a:off x="8747915" y="394414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31" name="Oval 458">
                  <a:extLst>
                    <a:ext uri="{FF2B5EF4-FFF2-40B4-BE49-F238E27FC236}">
                      <a16:creationId xmlns:a16="http://schemas.microsoft.com/office/drawing/2014/main" id="{12C2939B-E8B5-F34C-AF28-B16E63257D8D}"/>
                    </a:ext>
                  </a:extLst>
                </p:cNvPr>
                <p:cNvSpPr/>
                <p:nvPr/>
              </p:nvSpPr>
              <p:spPr bwMode="auto">
                <a:xfrm>
                  <a:off x="8705053" y="395366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32" name="Oval 459">
                  <a:extLst>
                    <a:ext uri="{FF2B5EF4-FFF2-40B4-BE49-F238E27FC236}">
                      <a16:creationId xmlns:a16="http://schemas.microsoft.com/office/drawing/2014/main" id="{C04EB2C0-82AC-EB4F-8862-6AC7544A469F}"/>
                    </a:ext>
                  </a:extLst>
                </p:cNvPr>
                <p:cNvSpPr/>
                <p:nvPr/>
              </p:nvSpPr>
              <p:spPr bwMode="auto">
                <a:xfrm>
                  <a:off x="8609803" y="393938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33" name="Oval 460">
                  <a:extLst>
                    <a:ext uri="{FF2B5EF4-FFF2-40B4-BE49-F238E27FC236}">
                      <a16:creationId xmlns:a16="http://schemas.microsoft.com/office/drawing/2014/main" id="{CC1F4D6C-EE6A-DB44-B4C2-3F0445DD89F4}"/>
                    </a:ext>
                  </a:extLst>
                </p:cNvPr>
                <p:cNvSpPr/>
                <p:nvPr/>
              </p:nvSpPr>
              <p:spPr bwMode="auto">
                <a:xfrm>
                  <a:off x="8597897" y="390128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34" name="Oval 461">
                  <a:extLst>
                    <a:ext uri="{FF2B5EF4-FFF2-40B4-BE49-F238E27FC236}">
                      <a16:creationId xmlns:a16="http://schemas.microsoft.com/office/drawing/2014/main" id="{C2C37A0B-5356-C145-9D4C-FF8DF82C2CA5}"/>
                    </a:ext>
                  </a:extLst>
                </p:cNvPr>
                <p:cNvSpPr/>
                <p:nvPr/>
              </p:nvSpPr>
              <p:spPr bwMode="auto">
                <a:xfrm>
                  <a:off x="8628853" y="387032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35" name="Oval 462">
                  <a:extLst>
                    <a:ext uri="{FF2B5EF4-FFF2-40B4-BE49-F238E27FC236}">
                      <a16:creationId xmlns:a16="http://schemas.microsoft.com/office/drawing/2014/main" id="{D97AE924-E190-6C45-8ED6-172BF198C3C8}"/>
                    </a:ext>
                  </a:extLst>
                </p:cNvPr>
                <p:cNvSpPr/>
                <p:nvPr/>
              </p:nvSpPr>
              <p:spPr bwMode="auto">
                <a:xfrm>
                  <a:off x="8550272" y="382031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36" name="Oval 463">
                  <a:extLst>
                    <a:ext uri="{FF2B5EF4-FFF2-40B4-BE49-F238E27FC236}">
                      <a16:creationId xmlns:a16="http://schemas.microsoft.com/office/drawing/2014/main" id="{E8C63B95-E2F2-8D42-95F4-C9ADD74CA7FD}"/>
                    </a:ext>
                  </a:extLst>
                </p:cNvPr>
                <p:cNvSpPr/>
                <p:nvPr/>
              </p:nvSpPr>
              <p:spPr bwMode="auto">
                <a:xfrm>
                  <a:off x="8466928" y="377507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37" name="Oval 464">
                  <a:extLst>
                    <a:ext uri="{FF2B5EF4-FFF2-40B4-BE49-F238E27FC236}">
                      <a16:creationId xmlns:a16="http://schemas.microsoft.com/office/drawing/2014/main" id="{D9D007FB-96BA-7A4E-BA19-6FDE0DFE8CB0}"/>
                    </a:ext>
                  </a:extLst>
                </p:cNvPr>
                <p:cNvSpPr/>
                <p:nvPr/>
              </p:nvSpPr>
              <p:spPr bwMode="auto">
                <a:xfrm>
                  <a:off x="8455022" y="370363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38" name="Oval 465">
                  <a:extLst>
                    <a:ext uri="{FF2B5EF4-FFF2-40B4-BE49-F238E27FC236}">
                      <a16:creationId xmlns:a16="http://schemas.microsoft.com/office/drawing/2014/main" id="{39C2FDE8-221C-9D4E-A8D5-1D2490554A8E}"/>
                    </a:ext>
                  </a:extLst>
                </p:cNvPr>
                <p:cNvSpPr/>
                <p:nvPr/>
              </p:nvSpPr>
              <p:spPr bwMode="auto">
                <a:xfrm>
                  <a:off x="8409778" y="365839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39" name="Oval 466">
                  <a:extLst>
                    <a:ext uri="{FF2B5EF4-FFF2-40B4-BE49-F238E27FC236}">
                      <a16:creationId xmlns:a16="http://schemas.microsoft.com/office/drawing/2014/main" id="{10C78CD1-8E63-4346-BE82-3FC2DA302321}"/>
                    </a:ext>
                  </a:extLst>
                </p:cNvPr>
                <p:cNvSpPr/>
                <p:nvPr/>
              </p:nvSpPr>
              <p:spPr bwMode="auto">
                <a:xfrm>
                  <a:off x="8343103" y="363219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40" name="Oval 467">
                  <a:extLst>
                    <a:ext uri="{FF2B5EF4-FFF2-40B4-BE49-F238E27FC236}">
                      <a16:creationId xmlns:a16="http://schemas.microsoft.com/office/drawing/2014/main" id="{016E3008-02FD-9041-A0E6-A1540F2791D9}"/>
                    </a:ext>
                  </a:extLst>
                </p:cNvPr>
                <p:cNvSpPr/>
                <p:nvPr/>
              </p:nvSpPr>
              <p:spPr bwMode="auto">
                <a:xfrm>
                  <a:off x="8312147" y="367267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41" name="Oval 468">
                  <a:extLst>
                    <a:ext uri="{FF2B5EF4-FFF2-40B4-BE49-F238E27FC236}">
                      <a16:creationId xmlns:a16="http://schemas.microsoft.com/office/drawing/2014/main" id="{33A04AB9-FC15-F440-B5E6-BAD4DD21FD60}"/>
                    </a:ext>
                  </a:extLst>
                </p:cNvPr>
                <p:cNvSpPr/>
                <p:nvPr/>
              </p:nvSpPr>
              <p:spPr bwMode="auto">
                <a:xfrm>
                  <a:off x="8324053" y="370125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42" name="Oval 469">
                  <a:extLst>
                    <a:ext uri="{FF2B5EF4-FFF2-40B4-BE49-F238E27FC236}">
                      <a16:creationId xmlns:a16="http://schemas.microsoft.com/office/drawing/2014/main" id="{AF1D2A4D-1DD7-1141-BE20-01EBC3287CAE}"/>
                    </a:ext>
                  </a:extLst>
                </p:cNvPr>
                <p:cNvSpPr/>
                <p:nvPr/>
              </p:nvSpPr>
              <p:spPr bwMode="auto">
                <a:xfrm>
                  <a:off x="8562178" y="373697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43" name="Oval 470">
                  <a:extLst>
                    <a:ext uri="{FF2B5EF4-FFF2-40B4-BE49-F238E27FC236}">
                      <a16:creationId xmlns:a16="http://schemas.microsoft.com/office/drawing/2014/main" id="{45CC632F-494C-184A-9B5D-4DDA3D21036F}"/>
                    </a:ext>
                  </a:extLst>
                </p:cNvPr>
                <p:cNvSpPr/>
                <p:nvPr/>
              </p:nvSpPr>
              <p:spPr bwMode="auto">
                <a:xfrm>
                  <a:off x="8583609" y="379174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44" name="Oval 471">
                  <a:extLst>
                    <a:ext uri="{FF2B5EF4-FFF2-40B4-BE49-F238E27FC236}">
                      <a16:creationId xmlns:a16="http://schemas.microsoft.com/office/drawing/2014/main" id="{490BD5EF-014B-7A45-BFCD-1AA915872D86}"/>
                    </a:ext>
                  </a:extLst>
                </p:cNvPr>
                <p:cNvSpPr/>
                <p:nvPr/>
              </p:nvSpPr>
              <p:spPr bwMode="auto">
                <a:xfrm>
                  <a:off x="8619328" y="379888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45" name="Oval 472">
                  <a:extLst>
                    <a:ext uri="{FF2B5EF4-FFF2-40B4-BE49-F238E27FC236}">
                      <a16:creationId xmlns:a16="http://schemas.microsoft.com/office/drawing/2014/main" id="{3E4E2AAA-CD9E-5542-B8A4-B60F39495596}"/>
                    </a:ext>
                  </a:extLst>
                </p:cNvPr>
                <p:cNvSpPr/>
                <p:nvPr/>
              </p:nvSpPr>
              <p:spPr bwMode="auto">
                <a:xfrm>
                  <a:off x="8681240" y="376792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46" name="Oval 473">
                  <a:extLst>
                    <a:ext uri="{FF2B5EF4-FFF2-40B4-BE49-F238E27FC236}">
                      <a16:creationId xmlns:a16="http://schemas.microsoft.com/office/drawing/2014/main" id="{44075F95-6574-9840-994A-13F837BF0E8A}"/>
                    </a:ext>
                  </a:extLst>
                </p:cNvPr>
                <p:cNvSpPr/>
                <p:nvPr/>
              </p:nvSpPr>
              <p:spPr bwMode="auto">
                <a:xfrm>
                  <a:off x="8700290" y="375840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47" name="Oval 474">
                  <a:extLst>
                    <a:ext uri="{FF2B5EF4-FFF2-40B4-BE49-F238E27FC236}">
                      <a16:creationId xmlns:a16="http://schemas.microsoft.com/office/drawing/2014/main" id="{614F7F7B-8376-DE46-8B68-181A6099FC01}"/>
                    </a:ext>
                  </a:extLst>
                </p:cNvPr>
                <p:cNvSpPr/>
                <p:nvPr/>
              </p:nvSpPr>
              <p:spPr bwMode="auto">
                <a:xfrm>
                  <a:off x="8716959" y="378459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48" name="Oval 475">
                  <a:extLst>
                    <a:ext uri="{FF2B5EF4-FFF2-40B4-BE49-F238E27FC236}">
                      <a16:creationId xmlns:a16="http://schemas.microsoft.com/office/drawing/2014/main" id="{3C15FC9D-E08D-A24C-B6BE-00595EF1DD41}"/>
                    </a:ext>
                  </a:extLst>
                </p:cNvPr>
                <p:cNvSpPr/>
                <p:nvPr/>
              </p:nvSpPr>
              <p:spPr bwMode="auto">
                <a:xfrm>
                  <a:off x="8716959" y="382269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49" name="Oval 476">
                  <a:extLst>
                    <a:ext uri="{FF2B5EF4-FFF2-40B4-BE49-F238E27FC236}">
                      <a16:creationId xmlns:a16="http://schemas.microsoft.com/office/drawing/2014/main" id="{440DADEA-D347-E345-A16E-0376760C6950}"/>
                    </a:ext>
                  </a:extLst>
                </p:cNvPr>
                <p:cNvSpPr/>
                <p:nvPr/>
              </p:nvSpPr>
              <p:spPr bwMode="auto">
                <a:xfrm>
                  <a:off x="8745534" y="385365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50" name="Oval 477">
                  <a:extLst>
                    <a:ext uri="{FF2B5EF4-FFF2-40B4-BE49-F238E27FC236}">
                      <a16:creationId xmlns:a16="http://schemas.microsoft.com/office/drawing/2014/main" id="{4E589A0C-2FBC-0441-87CF-A58DED05C063}"/>
                    </a:ext>
                  </a:extLst>
                </p:cNvPr>
                <p:cNvSpPr/>
                <p:nvPr/>
              </p:nvSpPr>
              <p:spPr bwMode="auto">
                <a:xfrm>
                  <a:off x="8843165" y="387270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51" name="Oval 478">
                  <a:extLst>
                    <a:ext uri="{FF2B5EF4-FFF2-40B4-BE49-F238E27FC236}">
                      <a16:creationId xmlns:a16="http://schemas.microsoft.com/office/drawing/2014/main" id="{36619C51-4BCB-244E-97E2-F311C6A7F768}"/>
                    </a:ext>
                  </a:extLst>
                </p:cNvPr>
                <p:cNvSpPr/>
                <p:nvPr/>
              </p:nvSpPr>
              <p:spPr bwMode="auto">
                <a:xfrm>
                  <a:off x="8843165" y="389889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52" name="Oval 479">
                  <a:extLst>
                    <a:ext uri="{FF2B5EF4-FFF2-40B4-BE49-F238E27FC236}">
                      <a16:creationId xmlns:a16="http://schemas.microsoft.com/office/drawing/2014/main" id="{5D36ED06-D78E-9E42-9796-D8D7194876EB}"/>
                    </a:ext>
                  </a:extLst>
                </p:cNvPr>
                <p:cNvSpPr/>
                <p:nvPr/>
              </p:nvSpPr>
              <p:spPr bwMode="auto">
                <a:xfrm>
                  <a:off x="9262265" y="386317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53" name="Oval 480">
                  <a:extLst>
                    <a:ext uri="{FF2B5EF4-FFF2-40B4-BE49-F238E27FC236}">
                      <a16:creationId xmlns:a16="http://schemas.microsoft.com/office/drawing/2014/main" id="{C6C95D83-55FE-7F44-8134-0AF6FDAC137B}"/>
                    </a:ext>
                  </a:extLst>
                </p:cNvPr>
                <p:cNvSpPr/>
                <p:nvPr/>
              </p:nvSpPr>
              <p:spPr bwMode="auto">
                <a:xfrm>
                  <a:off x="9297984" y="385603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54" name="Oval 481">
                  <a:extLst>
                    <a:ext uri="{FF2B5EF4-FFF2-40B4-BE49-F238E27FC236}">
                      <a16:creationId xmlns:a16="http://schemas.microsoft.com/office/drawing/2014/main" id="{F67BA026-AD69-D147-9E1C-03F54155634A}"/>
                    </a:ext>
                  </a:extLst>
                </p:cNvPr>
                <p:cNvSpPr/>
                <p:nvPr/>
              </p:nvSpPr>
              <p:spPr bwMode="auto">
                <a:xfrm>
                  <a:off x="9171778" y="381079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55" name="Oval 482">
                  <a:extLst>
                    <a:ext uri="{FF2B5EF4-FFF2-40B4-BE49-F238E27FC236}">
                      <a16:creationId xmlns:a16="http://schemas.microsoft.com/office/drawing/2014/main" id="{EF55F1A4-D895-7A44-A089-E96BEA71D72B}"/>
                    </a:ext>
                  </a:extLst>
                </p:cNvPr>
                <p:cNvSpPr/>
                <p:nvPr/>
              </p:nvSpPr>
              <p:spPr bwMode="auto">
                <a:xfrm>
                  <a:off x="9217022" y="377745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56" name="Oval 483">
                  <a:extLst>
                    <a:ext uri="{FF2B5EF4-FFF2-40B4-BE49-F238E27FC236}">
                      <a16:creationId xmlns:a16="http://schemas.microsoft.com/office/drawing/2014/main" id="{16019BD6-08DF-D045-A357-345D0C9611C8}"/>
                    </a:ext>
                  </a:extLst>
                </p:cNvPr>
                <p:cNvSpPr/>
                <p:nvPr/>
              </p:nvSpPr>
              <p:spPr bwMode="auto">
                <a:xfrm>
                  <a:off x="9121772" y="373935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57" name="Oval 484">
                  <a:extLst>
                    <a:ext uri="{FF2B5EF4-FFF2-40B4-BE49-F238E27FC236}">
                      <a16:creationId xmlns:a16="http://schemas.microsoft.com/office/drawing/2014/main" id="{F0DC14A7-707A-DF46-A0CF-F9B6BFE22601}"/>
                    </a:ext>
                  </a:extLst>
                </p:cNvPr>
                <p:cNvSpPr/>
                <p:nvPr/>
              </p:nvSpPr>
              <p:spPr bwMode="auto">
                <a:xfrm>
                  <a:off x="9016997" y="381079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58" name="Oval 485">
                  <a:extLst>
                    <a:ext uri="{FF2B5EF4-FFF2-40B4-BE49-F238E27FC236}">
                      <a16:creationId xmlns:a16="http://schemas.microsoft.com/office/drawing/2014/main" id="{FB1A4D4E-A9A0-1A4E-9C95-6E7CFA3C4344}"/>
                    </a:ext>
                  </a:extLst>
                </p:cNvPr>
                <p:cNvSpPr/>
                <p:nvPr/>
              </p:nvSpPr>
              <p:spPr bwMode="auto">
                <a:xfrm>
                  <a:off x="9205116" y="369649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59" name="Oval 486">
                  <a:extLst>
                    <a:ext uri="{FF2B5EF4-FFF2-40B4-BE49-F238E27FC236}">
                      <a16:creationId xmlns:a16="http://schemas.microsoft.com/office/drawing/2014/main" id="{6631B83E-98C3-2648-B902-D654DA9527A0}"/>
                    </a:ext>
                  </a:extLst>
                </p:cNvPr>
                <p:cNvSpPr/>
                <p:nvPr/>
              </p:nvSpPr>
              <p:spPr bwMode="auto">
                <a:xfrm>
                  <a:off x="9228928" y="371316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60" name="Oval 487">
                  <a:extLst>
                    <a:ext uri="{FF2B5EF4-FFF2-40B4-BE49-F238E27FC236}">
                      <a16:creationId xmlns:a16="http://schemas.microsoft.com/office/drawing/2014/main" id="{FADB4D68-B63E-7E40-8E92-586C84AC454F}"/>
                    </a:ext>
                  </a:extLst>
                </p:cNvPr>
                <p:cNvSpPr/>
                <p:nvPr/>
              </p:nvSpPr>
              <p:spPr bwMode="auto">
                <a:xfrm>
                  <a:off x="9252741" y="370601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61" name="Oval 488">
                  <a:extLst>
                    <a:ext uri="{FF2B5EF4-FFF2-40B4-BE49-F238E27FC236}">
                      <a16:creationId xmlns:a16="http://schemas.microsoft.com/office/drawing/2014/main" id="{3FBA3E7E-E7F9-7649-A0B0-C8142DAA90F3}"/>
                    </a:ext>
                  </a:extLst>
                </p:cNvPr>
                <p:cNvSpPr/>
                <p:nvPr/>
              </p:nvSpPr>
              <p:spPr bwMode="auto">
                <a:xfrm>
                  <a:off x="9024141" y="375364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62" name="Oval 489">
                  <a:extLst>
                    <a:ext uri="{FF2B5EF4-FFF2-40B4-BE49-F238E27FC236}">
                      <a16:creationId xmlns:a16="http://schemas.microsoft.com/office/drawing/2014/main" id="{945F9E28-EEE9-CE43-BBBD-BF48A667A709}"/>
                    </a:ext>
                  </a:extLst>
                </p:cNvPr>
                <p:cNvSpPr/>
                <p:nvPr/>
              </p:nvSpPr>
              <p:spPr bwMode="auto">
                <a:xfrm>
                  <a:off x="8995566" y="375364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63" name="Oval 490">
                  <a:extLst>
                    <a:ext uri="{FF2B5EF4-FFF2-40B4-BE49-F238E27FC236}">
                      <a16:creationId xmlns:a16="http://schemas.microsoft.com/office/drawing/2014/main" id="{DEDDEBA9-F97A-8442-A8D9-73B853B84B5A}"/>
                    </a:ext>
                  </a:extLst>
                </p:cNvPr>
                <p:cNvSpPr/>
                <p:nvPr/>
              </p:nvSpPr>
              <p:spPr bwMode="auto">
                <a:xfrm>
                  <a:off x="8897935" y="378936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64" name="Oval 491">
                  <a:extLst>
                    <a:ext uri="{FF2B5EF4-FFF2-40B4-BE49-F238E27FC236}">
                      <a16:creationId xmlns:a16="http://schemas.microsoft.com/office/drawing/2014/main" id="{C33D64BA-F214-8B4F-BC77-4FD5F8000A84}"/>
                    </a:ext>
                  </a:extLst>
                </p:cNvPr>
                <p:cNvSpPr/>
                <p:nvPr/>
              </p:nvSpPr>
              <p:spPr bwMode="auto">
                <a:xfrm>
                  <a:off x="8821735" y="381079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65" name="Oval 492">
                  <a:extLst>
                    <a:ext uri="{FF2B5EF4-FFF2-40B4-BE49-F238E27FC236}">
                      <a16:creationId xmlns:a16="http://schemas.microsoft.com/office/drawing/2014/main" id="{EB690014-6102-524E-8A0E-9E196D8FFBEF}"/>
                    </a:ext>
                  </a:extLst>
                </p:cNvPr>
                <p:cNvSpPr/>
                <p:nvPr/>
              </p:nvSpPr>
              <p:spPr bwMode="auto">
                <a:xfrm>
                  <a:off x="8845548" y="377269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66" name="Oval 493">
                  <a:extLst>
                    <a:ext uri="{FF2B5EF4-FFF2-40B4-BE49-F238E27FC236}">
                      <a16:creationId xmlns:a16="http://schemas.microsoft.com/office/drawing/2014/main" id="{9EA5E6F2-1682-AF4F-9256-0C9967B5801B}"/>
                    </a:ext>
                  </a:extLst>
                </p:cNvPr>
                <p:cNvSpPr/>
                <p:nvPr/>
              </p:nvSpPr>
              <p:spPr bwMode="auto">
                <a:xfrm>
                  <a:off x="8855073" y="375126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67" name="Oval 494">
                  <a:extLst>
                    <a:ext uri="{FF2B5EF4-FFF2-40B4-BE49-F238E27FC236}">
                      <a16:creationId xmlns:a16="http://schemas.microsoft.com/office/drawing/2014/main" id="{62679646-9A18-914B-A43B-B31BCD89C112}"/>
                    </a:ext>
                  </a:extLst>
                </p:cNvPr>
                <p:cNvSpPr/>
                <p:nvPr/>
              </p:nvSpPr>
              <p:spPr bwMode="auto">
                <a:xfrm>
                  <a:off x="8890791" y="373459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68" name="Oval 495">
                  <a:extLst>
                    <a:ext uri="{FF2B5EF4-FFF2-40B4-BE49-F238E27FC236}">
                      <a16:creationId xmlns:a16="http://schemas.microsoft.com/office/drawing/2014/main" id="{C1279F3D-EF86-6C46-9335-AC1BC7092258}"/>
                    </a:ext>
                  </a:extLst>
                </p:cNvPr>
                <p:cNvSpPr/>
                <p:nvPr/>
              </p:nvSpPr>
              <p:spPr bwMode="auto">
                <a:xfrm>
                  <a:off x="8928891" y="373935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69" name="Oval 496">
                  <a:extLst>
                    <a:ext uri="{FF2B5EF4-FFF2-40B4-BE49-F238E27FC236}">
                      <a16:creationId xmlns:a16="http://schemas.microsoft.com/office/drawing/2014/main" id="{B47F02AA-7208-E14A-863C-E682457B3C3A}"/>
                    </a:ext>
                  </a:extLst>
                </p:cNvPr>
                <p:cNvSpPr/>
                <p:nvPr/>
              </p:nvSpPr>
              <p:spPr bwMode="auto">
                <a:xfrm>
                  <a:off x="8969373" y="372506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70" name="Oval 497">
                  <a:extLst>
                    <a:ext uri="{FF2B5EF4-FFF2-40B4-BE49-F238E27FC236}">
                      <a16:creationId xmlns:a16="http://schemas.microsoft.com/office/drawing/2014/main" id="{41EB4DE6-A0C8-8844-A906-CED9319CA54B}"/>
                    </a:ext>
                  </a:extLst>
                </p:cNvPr>
                <p:cNvSpPr/>
                <p:nvPr/>
              </p:nvSpPr>
              <p:spPr bwMode="auto">
                <a:xfrm>
                  <a:off x="8988423" y="369411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71" name="Oval 498">
                  <a:extLst>
                    <a:ext uri="{FF2B5EF4-FFF2-40B4-BE49-F238E27FC236}">
                      <a16:creationId xmlns:a16="http://schemas.microsoft.com/office/drawing/2014/main" id="{17C20E18-64D8-A344-AD4D-D2FEBEA74D16}"/>
                    </a:ext>
                  </a:extLst>
                </p:cNvPr>
                <p:cNvSpPr/>
                <p:nvPr/>
              </p:nvSpPr>
              <p:spPr bwMode="auto">
                <a:xfrm>
                  <a:off x="9038429" y="368934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72" name="Oval 499">
                  <a:extLst>
                    <a:ext uri="{FF2B5EF4-FFF2-40B4-BE49-F238E27FC236}">
                      <a16:creationId xmlns:a16="http://schemas.microsoft.com/office/drawing/2014/main" id="{43E5B4C9-9CD8-1F49-A7CA-B34DD92BD1F0}"/>
                    </a:ext>
                  </a:extLst>
                </p:cNvPr>
                <p:cNvSpPr/>
                <p:nvPr/>
              </p:nvSpPr>
              <p:spPr bwMode="auto">
                <a:xfrm>
                  <a:off x="8926510" y="367744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73" name="Oval 500">
                  <a:extLst>
                    <a:ext uri="{FF2B5EF4-FFF2-40B4-BE49-F238E27FC236}">
                      <a16:creationId xmlns:a16="http://schemas.microsoft.com/office/drawing/2014/main" id="{627E049F-2DBA-2E45-991F-1A7FBAFE2D16}"/>
                    </a:ext>
                  </a:extLst>
                </p:cNvPr>
                <p:cNvSpPr/>
                <p:nvPr/>
              </p:nvSpPr>
              <p:spPr bwMode="auto">
                <a:xfrm>
                  <a:off x="9090816" y="367982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74" name="Oval 501">
                  <a:extLst>
                    <a:ext uri="{FF2B5EF4-FFF2-40B4-BE49-F238E27FC236}">
                      <a16:creationId xmlns:a16="http://schemas.microsoft.com/office/drawing/2014/main" id="{2D7DE554-D237-E84B-B0F9-C838E8EA6C15}"/>
                    </a:ext>
                  </a:extLst>
                </p:cNvPr>
                <p:cNvSpPr/>
                <p:nvPr/>
              </p:nvSpPr>
              <p:spPr bwMode="auto">
                <a:xfrm>
                  <a:off x="9093198" y="365839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75" name="Oval 502">
                  <a:extLst>
                    <a:ext uri="{FF2B5EF4-FFF2-40B4-BE49-F238E27FC236}">
                      <a16:creationId xmlns:a16="http://schemas.microsoft.com/office/drawing/2014/main" id="{BFF12245-935B-0949-8B4A-DE721AEABAF3}"/>
                    </a:ext>
                  </a:extLst>
                </p:cNvPr>
                <p:cNvSpPr/>
                <p:nvPr/>
              </p:nvSpPr>
              <p:spPr bwMode="auto">
                <a:xfrm>
                  <a:off x="9109866" y="362981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76" name="Oval 503">
                  <a:extLst>
                    <a:ext uri="{FF2B5EF4-FFF2-40B4-BE49-F238E27FC236}">
                      <a16:creationId xmlns:a16="http://schemas.microsoft.com/office/drawing/2014/main" id="{8E857C52-2F60-F243-A020-266D6570CA07}"/>
                    </a:ext>
                  </a:extLst>
                </p:cNvPr>
                <p:cNvSpPr/>
                <p:nvPr/>
              </p:nvSpPr>
              <p:spPr bwMode="auto">
                <a:xfrm>
                  <a:off x="9038428" y="359171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77" name="Oval 504">
                  <a:extLst>
                    <a:ext uri="{FF2B5EF4-FFF2-40B4-BE49-F238E27FC236}">
                      <a16:creationId xmlns:a16="http://schemas.microsoft.com/office/drawing/2014/main" id="{48A3426E-0F13-EF44-B3EA-25ECE73DC1D7}"/>
                    </a:ext>
                  </a:extLst>
                </p:cNvPr>
                <p:cNvSpPr/>
                <p:nvPr/>
              </p:nvSpPr>
              <p:spPr bwMode="auto">
                <a:xfrm>
                  <a:off x="8928891" y="359647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78" name="Oval 505">
                  <a:extLst>
                    <a:ext uri="{FF2B5EF4-FFF2-40B4-BE49-F238E27FC236}">
                      <a16:creationId xmlns:a16="http://schemas.microsoft.com/office/drawing/2014/main" id="{240698FD-78A2-3F49-A91B-FDC6CA96966F}"/>
                    </a:ext>
                  </a:extLst>
                </p:cNvPr>
                <p:cNvSpPr/>
                <p:nvPr/>
              </p:nvSpPr>
              <p:spPr bwMode="auto">
                <a:xfrm>
                  <a:off x="8957466" y="361552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79" name="Oval 506">
                  <a:extLst>
                    <a:ext uri="{FF2B5EF4-FFF2-40B4-BE49-F238E27FC236}">
                      <a16:creationId xmlns:a16="http://schemas.microsoft.com/office/drawing/2014/main" id="{A6A59FA3-D207-FD4A-8B6F-D0FD64A9E66B}"/>
                    </a:ext>
                  </a:extLst>
                </p:cNvPr>
                <p:cNvSpPr/>
                <p:nvPr/>
              </p:nvSpPr>
              <p:spPr bwMode="auto">
                <a:xfrm>
                  <a:off x="8981278" y="359647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80" name="Oval 507">
                  <a:extLst>
                    <a:ext uri="{FF2B5EF4-FFF2-40B4-BE49-F238E27FC236}">
                      <a16:creationId xmlns:a16="http://schemas.microsoft.com/office/drawing/2014/main" id="{6BFD5562-8AB3-064B-B61E-DAC52EC9AF27}"/>
                    </a:ext>
                  </a:extLst>
                </p:cNvPr>
                <p:cNvSpPr/>
                <p:nvPr/>
              </p:nvSpPr>
              <p:spPr bwMode="auto">
                <a:xfrm>
                  <a:off x="8774109" y="374649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81" name="Oval 508">
                  <a:extLst>
                    <a:ext uri="{FF2B5EF4-FFF2-40B4-BE49-F238E27FC236}">
                      <a16:creationId xmlns:a16="http://schemas.microsoft.com/office/drawing/2014/main" id="{B8C33459-8F4C-5E4E-8E87-292703A2D264}"/>
                    </a:ext>
                  </a:extLst>
                </p:cNvPr>
                <p:cNvSpPr/>
                <p:nvPr/>
              </p:nvSpPr>
              <p:spPr bwMode="auto">
                <a:xfrm>
                  <a:off x="8774109" y="369410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82" name="Oval 509">
                  <a:extLst>
                    <a:ext uri="{FF2B5EF4-FFF2-40B4-BE49-F238E27FC236}">
                      <a16:creationId xmlns:a16="http://schemas.microsoft.com/office/drawing/2014/main" id="{4DFEAD47-9469-624B-97ED-E653A557D912}"/>
                    </a:ext>
                  </a:extLst>
                </p:cNvPr>
                <p:cNvSpPr/>
                <p:nvPr/>
              </p:nvSpPr>
              <p:spPr bwMode="auto">
                <a:xfrm>
                  <a:off x="8662191" y="372506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83" name="Oval 510">
                  <a:extLst>
                    <a:ext uri="{FF2B5EF4-FFF2-40B4-BE49-F238E27FC236}">
                      <a16:creationId xmlns:a16="http://schemas.microsoft.com/office/drawing/2014/main" id="{8220599D-913D-C942-A6C9-5B10488A2391}"/>
                    </a:ext>
                  </a:extLst>
                </p:cNvPr>
                <p:cNvSpPr/>
                <p:nvPr/>
              </p:nvSpPr>
              <p:spPr bwMode="auto">
                <a:xfrm>
                  <a:off x="8674097" y="370601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84" name="Oval 511">
                  <a:extLst>
                    <a:ext uri="{FF2B5EF4-FFF2-40B4-BE49-F238E27FC236}">
                      <a16:creationId xmlns:a16="http://schemas.microsoft.com/office/drawing/2014/main" id="{87DFE235-A2BE-B242-87E3-9D139BAFDC33}"/>
                    </a:ext>
                  </a:extLst>
                </p:cNvPr>
                <p:cNvSpPr/>
                <p:nvPr/>
              </p:nvSpPr>
              <p:spPr bwMode="auto">
                <a:xfrm>
                  <a:off x="8652666" y="369887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85" name="Oval 512">
                  <a:extLst>
                    <a:ext uri="{FF2B5EF4-FFF2-40B4-BE49-F238E27FC236}">
                      <a16:creationId xmlns:a16="http://schemas.microsoft.com/office/drawing/2014/main" id="{4668E72D-BDB2-2744-88D2-4F5920AE41CE}"/>
                    </a:ext>
                  </a:extLst>
                </p:cNvPr>
                <p:cNvSpPr/>
                <p:nvPr/>
              </p:nvSpPr>
              <p:spPr bwMode="auto">
                <a:xfrm>
                  <a:off x="8633616" y="373459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86" name="Oval 513">
                  <a:extLst>
                    <a:ext uri="{FF2B5EF4-FFF2-40B4-BE49-F238E27FC236}">
                      <a16:creationId xmlns:a16="http://schemas.microsoft.com/office/drawing/2014/main" id="{94777F9C-C8CA-4145-8FD5-8CCF765A94EB}"/>
                    </a:ext>
                  </a:extLst>
                </p:cNvPr>
                <p:cNvSpPr/>
                <p:nvPr/>
              </p:nvSpPr>
              <p:spPr bwMode="auto">
                <a:xfrm>
                  <a:off x="8619328" y="369410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87" name="Oval 514">
                  <a:extLst>
                    <a:ext uri="{FF2B5EF4-FFF2-40B4-BE49-F238E27FC236}">
                      <a16:creationId xmlns:a16="http://schemas.microsoft.com/office/drawing/2014/main" id="{AE9BF071-59D5-AD43-A20F-BAEE93E31A16}"/>
                    </a:ext>
                  </a:extLst>
                </p:cNvPr>
                <p:cNvSpPr/>
                <p:nvPr/>
              </p:nvSpPr>
              <p:spPr bwMode="auto">
                <a:xfrm>
                  <a:off x="8588372" y="371554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88" name="Oval 515">
                  <a:extLst>
                    <a:ext uri="{FF2B5EF4-FFF2-40B4-BE49-F238E27FC236}">
                      <a16:creationId xmlns:a16="http://schemas.microsoft.com/office/drawing/2014/main" id="{E1064E05-5D99-5E42-9E3C-78B12C84039C}"/>
                    </a:ext>
                  </a:extLst>
                </p:cNvPr>
                <p:cNvSpPr/>
                <p:nvPr/>
              </p:nvSpPr>
              <p:spPr bwMode="auto">
                <a:xfrm>
                  <a:off x="8512172" y="363457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89" name="Oval 516">
                  <a:extLst>
                    <a:ext uri="{FF2B5EF4-FFF2-40B4-BE49-F238E27FC236}">
                      <a16:creationId xmlns:a16="http://schemas.microsoft.com/office/drawing/2014/main" id="{D52922BD-7FCB-5141-ABCC-6A9EAED70C03}"/>
                    </a:ext>
                  </a:extLst>
                </p:cNvPr>
                <p:cNvSpPr/>
                <p:nvPr/>
              </p:nvSpPr>
              <p:spPr bwMode="auto">
                <a:xfrm>
                  <a:off x="8469310" y="359647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90" name="Oval 517">
                  <a:extLst>
                    <a:ext uri="{FF2B5EF4-FFF2-40B4-BE49-F238E27FC236}">
                      <a16:creationId xmlns:a16="http://schemas.microsoft.com/office/drawing/2014/main" id="{1CCB5D58-C914-374D-8E57-CA68B05F1A96}"/>
                    </a:ext>
                  </a:extLst>
                </p:cNvPr>
                <p:cNvSpPr/>
                <p:nvPr/>
              </p:nvSpPr>
              <p:spPr bwMode="auto">
                <a:xfrm>
                  <a:off x="8488360" y="357266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91" name="Oval 518">
                  <a:extLst>
                    <a:ext uri="{FF2B5EF4-FFF2-40B4-BE49-F238E27FC236}">
                      <a16:creationId xmlns:a16="http://schemas.microsoft.com/office/drawing/2014/main" id="{BF74FA8B-3F78-8B47-B87A-454EC2B70BE0}"/>
                    </a:ext>
                  </a:extLst>
                </p:cNvPr>
                <p:cNvSpPr/>
                <p:nvPr/>
              </p:nvSpPr>
              <p:spPr bwMode="auto">
                <a:xfrm>
                  <a:off x="8455023" y="354647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92" name="Oval 519">
                  <a:extLst>
                    <a:ext uri="{FF2B5EF4-FFF2-40B4-BE49-F238E27FC236}">
                      <a16:creationId xmlns:a16="http://schemas.microsoft.com/office/drawing/2014/main" id="{593E38DC-62AA-EF4A-B5D6-1DCC155061F2}"/>
                    </a:ext>
                  </a:extLst>
                </p:cNvPr>
                <p:cNvSpPr/>
                <p:nvPr/>
              </p:nvSpPr>
              <p:spPr bwMode="auto">
                <a:xfrm>
                  <a:off x="8407398" y="352027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93" name="Oval 520">
                  <a:extLst>
                    <a:ext uri="{FF2B5EF4-FFF2-40B4-BE49-F238E27FC236}">
                      <a16:creationId xmlns:a16="http://schemas.microsoft.com/office/drawing/2014/main" id="{1D6BEBFD-2038-C34E-AECC-0BA0DCDB2443}"/>
                    </a:ext>
                  </a:extLst>
                </p:cNvPr>
                <p:cNvSpPr/>
                <p:nvPr/>
              </p:nvSpPr>
              <p:spPr bwMode="auto">
                <a:xfrm>
                  <a:off x="8305004" y="346074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94" name="Oval 521">
                  <a:extLst>
                    <a:ext uri="{FF2B5EF4-FFF2-40B4-BE49-F238E27FC236}">
                      <a16:creationId xmlns:a16="http://schemas.microsoft.com/office/drawing/2014/main" id="{9BEBE484-DC71-0344-B488-551FEBD67C04}"/>
                    </a:ext>
                  </a:extLst>
                </p:cNvPr>
                <p:cNvSpPr/>
                <p:nvPr/>
              </p:nvSpPr>
              <p:spPr bwMode="auto">
                <a:xfrm>
                  <a:off x="8412160" y="343693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95" name="Oval 522">
                  <a:extLst>
                    <a:ext uri="{FF2B5EF4-FFF2-40B4-BE49-F238E27FC236}">
                      <a16:creationId xmlns:a16="http://schemas.microsoft.com/office/drawing/2014/main" id="{D4199AEB-11EE-2F41-86D2-1CD0DCFCAC4A}"/>
                    </a:ext>
                  </a:extLst>
                </p:cNvPr>
                <p:cNvSpPr/>
                <p:nvPr/>
              </p:nvSpPr>
              <p:spPr bwMode="auto">
                <a:xfrm>
                  <a:off x="8416922" y="337978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96" name="Oval 523">
                  <a:extLst>
                    <a:ext uri="{FF2B5EF4-FFF2-40B4-BE49-F238E27FC236}">
                      <a16:creationId xmlns:a16="http://schemas.microsoft.com/office/drawing/2014/main" id="{25C3EEA6-18A5-2A48-A9A1-F42370A75997}"/>
                    </a:ext>
                  </a:extLst>
                </p:cNvPr>
                <p:cNvSpPr/>
                <p:nvPr/>
              </p:nvSpPr>
              <p:spPr bwMode="auto">
                <a:xfrm>
                  <a:off x="8519316" y="338216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97" name="Oval 524">
                  <a:extLst>
                    <a:ext uri="{FF2B5EF4-FFF2-40B4-BE49-F238E27FC236}">
                      <a16:creationId xmlns:a16="http://schemas.microsoft.com/office/drawing/2014/main" id="{C7D41B3C-4734-7748-A3D2-D18C5DB3101C}"/>
                    </a:ext>
                  </a:extLst>
                </p:cNvPr>
                <p:cNvSpPr/>
                <p:nvPr/>
              </p:nvSpPr>
              <p:spPr bwMode="auto">
                <a:xfrm>
                  <a:off x="8571703" y="322262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98" name="Oval 525">
                  <a:extLst>
                    <a:ext uri="{FF2B5EF4-FFF2-40B4-BE49-F238E27FC236}">
                      <a16:creationId xmlns:a16="http://schemas.microsoft.com/office/drawing/2014/main" id="{B6460028-369C-C541-9DA9-061781314945}"/>
                    </a:ext>
                  </a:extLst>
                </p:cNvPr>
                <p:cNvSpPr/>
                <p:nvPr/>
              </p:nvSpPr>
              <p:spPr bwMode="auto">
                <a:xfrm>
                  <a:off x="8562178" y="311308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99" name="Oval 526">
                  <a:extLst>
                    <a:ext uri="{FF2B5EF4-FFF2-40B4-BE49-F238E27FC236}">
                      <a16:creationId xmlns:a16="http://schemas.microsoft.com/office/drawing/2014/main" id="{EFBDEA29-056F-6544-AC0A-88EADC5AB6EB}"/>
                    </a:ext>
                  </a:extLst>
                </p:cNvPr>
                <p:cNvSpPr/>
                <p:nvPr/>
              </p:nvSpPr>
              <p:spPr bwMode="auto">
                <a:xfrm>
                  <a:off x="8752678" y="294401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00" name="Oval 527">
                  <a:extLst>
                    <a:ext uri="{FF2B5EF4-FFF2-40B4-BE49-F238E27FC236}">
                      <a16:creationId xmlns:a16="http://schemas.microsoft.com/office/drawing/2014/main" id="{ED29B1C7-EA7D-6840-88EF-327BCDC579FF}"/>
                    </a:ext>
                  </a:extLst>
                </p:cNvPr>
                <p:cNvSpPr/>
                <p:nvPr/>
              </p:nvSpPr>
              <p:spPr bwMode="auto">
                <a:xfrm>
                  <a:off x="8740772" y="314880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01" name="Oval 528">
                  <a:extLst>
                    <a:ext uri="{FF2B5EF4-FFF2-40B4-BE49-F238E27FC236}">
                      <a16:creationId xmlns:a16="http://schemas.microsoft.com/office/drawing/2014/main" id="{7CD42C05-13A9-9C4E-B9E5-F6743002968C}"/>
                    </a:ext>
                  </a:extLst>
                </p:cNvPr>
                <p:cNvSpPr/>
                <p:nvPr/>
              </p:nvSpPr>
              <p:spPr bwMode="auto">
                <a:xfrm>
                  <a:off x="8712197" y="326072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02" name="Oval 529">
                  <a:extLst>
                    <a:ext uri="{FF2B5EF4-FFF2-40B4-BE49-F238E27FC236}">
                      <a16:creationId xmlns:a16="http://schemas.microsoft.com/office/drawing/2014/main" id="{E43FDA9D-976C-9C47-A93A-A323C7CBE726}"/>
                    </a:ext>
                  </a:extLst>
                </p:cNvPr>
                <p:cNvSpPr/>
                <p:nvPr/>
              </p:nvSpPr>
              <p:spPr bwMode="auto">
                <a:xfrm>
                  <a:off x="8721722" y="341074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03" name="Oval 530">
                  <a:extLst>
                    <a:ext uri="{FF2B5EF4-FFF2-40B4-BE49-F238E27FC236}">
                      <a16:creationId xmlns:a16="http://schemas.microsoft.com/office/drawing/2014/main" id="{B507E7E0-1D74-E145-9CBF-A2E895D01054}"/>
                    </a:ext>
                  </a:extLst>
                </p:cNvPr>
                <p:cNvSpPr/>
                <p:nvPr/>
              </p:nvSpPr>
              <p:spPr bwMode="auto">
                <a:xfrm>
                  <a:off x="8752678" y="348217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04" name="Oval 531">
                  <a:extLst>
                    <a:ext uri="{FF2B5EF4-FFF2-40B4-BE49-F238E27FC236}">
                      <a16:creationId xmlns:a16="http://schemas.microsoft.com/office/drawing/2014/main" id="{9F0EBC30-80E9-BF4A-BA09-F5397857085B}"/>
                    </a:ext>
                  </a:extLst>
                </p:cNvPr>
                <p:cNvSpPr/>
                <p:nvPr/>
              </p:nvSpPr>
              <p:spPr bwMode="auto">
                <a:xfrm>
                  <a:off x="8819353" y="353218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05" name="Oval 532">
                  <a:extLst>
                    <a:ext uri="{FF2B5EF4-FFF2-40B4-BE49-F238E27FC236}">
                      <a16:creationId xmlns:a16="http://schemas.microsoft.com/office/drawing/2014/main" id="{31100571-C59E-A847-B278-B4FD93C11EF2}"/>
                    </a:ext>
                  </a:extLst>
                </p:cNvPr>
                <p:cNvSpPr/>
                <p:nvPr/>
              </p:nvSpPr>
              <p:spPr bwMode="auto">
                <a:xfrm>
                  <a:off x="8731246" y="362267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06" name="Oval 533">
                  <a:extLst>
                    <a:ext uri="{FF2B5EF4-FFF2-40B4-BE49-F238E27FC236}">
                      <a16:creationId xmlns:a16="http://schemas.microsoft.com/office/drawing/2014/main" id="{734A5AE4-32A7-704B-9F2A-CB7E0334B880}"/>
                    </a:ext>
                  </a:extLst>
                </p:cNvPr>
                <p:cNvSpPr/>
                <p:nvPr/>
              </p:nvSpPr>
              <p:spPr bwMode="auto">
                <a:xfrm>
                  <a:off x="8766964" y="357981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07" name="Oval 534">
                  <a:extLst>
                    <a:ext uri="{FF2B5EF4-FFF2-40B4-BE49-F238E27FC236}">
                      <a16:creationId xmlns:a16="http://schemas.microsoft.com/office/drawing/2014/main" id="{F95F7AFF-96B0-E846-A0DD-34DB6BA2B5C7}"/>
                    </a:ext>
                  </a:extLst>
                </p:cNvPr>
                <p:cNvSpPr/>
                <p:nvPr/>
              </p:nvSpPr>
              <p:spPr bwMode="auto">
                <a:xfrm>
                  <a:off x="8786014" y="358219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08" name="Oval 535">
                  <a:extLst>
                    <a:ext uri="{FF2B5EF4-FFF2-40B4-BE49-F238E27FC236}">
                      <a16:creationId xmlns:a16="http://schemas.microsoft.com/office/drawing/2014/main" id="{69284C3C-B137-E245-834F-6088D00567AB}"/>
                    </a:ext>
                  </a:extLst>
                </p:cNvPr>
                <p:cNvSpPr/>
                <p:nvPr/>
              </p:nvSpPr>
              <p:spPr bwMode="auto">
                <a:xfrm>
                  <a:off x="8821733" y="358933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09" name="Oval 536">
                  <a:extLst>
                    <a:ext uri="{FF2B5EF4-FFF2-40B4-BE49-F238E27FC236}">
                      <a16:creationId xmlns:a16="http://schemas.microsoft.com/office/drawing/2014/main" id="{B4857E3F-5B5A-934B-9BF2-E65E19313860}"/>
                    </a:ext>
                  </a:extLst>
                </p:cNvPr>
                <p:cNvSpPr/>
                <p:nvPr/>
              </p:nvSpPr>
              <p:spPr bwMode="auto">
                <a:xfrm>
                  <a:off x="8831258" y="363457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0" name="Oval 537">
                  <a:extLst>
                    <a:ext uri="{FF2B5EF4-FFF2-40B4-BE49-F238E27FC236}">
                      <a16:creationId xmlns:a16="http://schemas.microsoft.com/office/drawing/2014/main" id="{F63729FE-EAE7-5F47-9EDF-156B7203378C}"/>
                    </a:ext>
                  </a:extLst>
                </p:cNvPr>
                <p:cNvSpPr/>
                <p:nvPr/>
              </p:nvSpPr>
              <p:spPr bwMode="auto">
                <a:xfrm>
                  <a:off x="8800302" y="364886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1" name="Oval 538">
                  <a:extLst>
                    <a:ext uri="{FF2B5EF4-FFF2-40B4-BE49-F238E27FC236}">
                      <a16:creationId xmlns:a16="http://schemas.microsoft.com/office/drawing/2014/main" id="{D451F58E-CBA4-3849-AF07-BBE3A187F81E}"/>
                    </a:ext>
                  </a:extLst>
                </p:cNvPr>
                <p:cNvSpPr/>
                <p:nvPr/>
              </p:nvSpPr>
              <p:spPr bwMode="auto">
                <a:xfrm>
                  <a:off x="8647902" y="364886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2" name="Oval 539">
                  <a:extLst>
                    <a:ext uri="{FF2B5EF4-FFF2-40B4-BE49-F238E27FC236}">
                      <a16:creationId xmlns:a16="http://schemas.microsoft.com/office/drawing/2014/main" id="{DD484929-B145-A04F-959F-D63E80F2F8B9}"/>
                    </a:ext>
                  </a:extLst>
                </p:cNvPr>
                <p:cNvSpPr/>
                <p:nvPr/>
              </p:nvSpPr>
              <p:spPr bwMode="auto">
                <a:xfrm>
                  <a:off x="8614564" y="362981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3" name="Oval 540">
                  <a:extLst>
                    <a:ext uri="{FF2B5EF4-FFF2-40B4-BE49-F238E27FC236}">
                      <a16:creationId xmlns:a16="http://schemas.microsoft.com/office/drawing/2014/main" id="{E574FDF4-2DB5-A04B-983A-DA0F50CD1BB8}"/>
                    </a:ext>
                  </a:extLst>
                </p:cNvPr>
                <p:cNvSpPr/>
                <p:nvPr/>
              </p:nvSpPr>
              <p:spPr bwMode="auto">
                <a:xfrm>
                  <a:off x="8633614" y="359409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4" name="Oval 541">
                  <a:extLst>
                    <a:ext uri="{FF2B5EF4-FFF2-40B4-BE49-F238E27FC236}">
                      <a16:creationId xmlns:a16="http://schemas.microsoft.com/office/drawing/2014/main" id="{CBBBA481-195D-F741-B7C9-BA85B46BAC19}"/>
                    </a:ext>
                  </a:extLst>
                </p:cNvPr>
                <p:cNvSpPr/>
                <p:nvPr/>
              </p:nvSpPr>
              <p:spPr bwMode="auto">
                <a:xfrm>
                  <a:off x="8655045" y="357981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5" name="Oval 542">
                  <a:extLst>
                    <a:ext uri="{FF2B5EF4-FFF2-40B4-BE49-F238E27FC236}">
                      <a16:creationId xmlns:a16="http://schemas.microsoft.com/office/drawing/2014/main" id="{DA06846B-EE24-D344-B397-B8C52B243B85}"/>
                    </a:ext>
                  </a:extLst>
                </p:cNvPr>
                <p:cNvSpPr/>
                <p:nvPr/>
              </p:nvSpPr>
              <p:spPr bwMode="auto">
                <a:xfrm>
                  <a:off x="8693145" y="357504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6" name="Oval 543">
                  <a:extLst>
                    <a:ext uri="{FF2B5EF4-FFF2-40B4-BE49-F238E27FC236}">
                      <a16:creationId xmlns:a16="http://schemas.microsoft.com/office/drawing/2014/main" id="{62BBDA44-6950-AD45-9284-2F065AFA105D}"/>
                    </a:ext>
                  </a:extLst>
                </p:cNvPr>
                <p:cNvSpPr/>
                <p:nvPr/>
              </p:nvSpPr>
              <p:spPr bwMode="auto">
                <a:xfrm>
                  <a:off x="8662189" y="352980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7" name="Oval 544">
                  <a:extLst>
                    <a:ext uri="{FF2B5EF4-FFF2-40B4-BE49-F238E27FC236}">
                      <a16:creationId xmlns:a16="http://schemas.microsoft.com/office/drawing/2014/main" id="{D6B14CDC-35AD-A841-93D0-CB1DE8DEEFE9}"/>
                    </a:ext>
                  </a:extLst>
                </p:cNvPr>
                <p:cNvSpPr/>
                <p:nvPr/>
              </p:nvSpPr>
              <p:spPr bwMode="auto">
                <a:xfrm>
                  <a:off x="8674095" y="349170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8" name="Oval 545">
                  <a:extLst>
                    <a:ext uri="{FF2B5EF4-FFF2-40B4-BE49-F238E27FC236}">
                      <a16:creationId xmlns:a16="http://schemas.microsoft.com/office/drawing/2014/main" id="{662BAEE0-40EA-8E48-95D0-963DEE0146E4}"/>
                    </a:ext>
                  </a:extLst>
                </p:cNvPr>
                <p:cNvSpPr/>
                <p:nvPr/>
              </p:nvSpPr>
              <p:spPr bwMode="auto">
                <a:xfrm>
                  <a:off x="8583608" y="345598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9" name="Oval 546">
                  <a:extLst>
                    <a:ext uri="{FF2B5EF4-FFF2-40B4-BE49-F238E27FC236}">
                      <a16:creationId xmlns:a16="http://schemas.microsoft.com/office/drawing/2014/main" id="{1764C085-0D36-3945-B089-BF726CC719BF}"/>
                    </a:ext>
                  </a:extLst>
                </p:cNvPr>
                <p:cNvSpPr/>
                <p:nvPr/>
              </p:nvSpPr>
              <p:spPr bwMode="auto">
                <a:xfrm>
                  <a:off x="8578845" y="350122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20" name="Oval 547">
                  <a:extLst>
                    <a:ext uri="{FF2B5EF4-FFF2-40B4-BE49-F238E27FC236}">
                      <a16:creationId xmlns:a16="http://schemas.microsoft.com/office/drawing/2014/main" id="{5B053AAD-B65F-6A46-AE02-66646EE139AD}"/>
                    </a:ext>
                  </a:extLst>
                </p:cNvPr>
                <p:cNvSpPr/>
                <p:nvPr/>
              </p:nvSpPr>
              <p:spPr bwMode="auto">
                <a:xfrm>
                  <a:off x="8574083" y="356076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21" name="Oval 548">
                  <a:extLst>
                    <a:ext uri="{FF2B5EF4-FFF2-40B4-BE49-F238E27FC236}">
                      <a16:creationId xmlns:a16="http://schemas.microsoft.com/office/drawing/2014/main" id="{200EDA1A-3DD7-9841-837F-9CA994AB01C9}"/>
                    </a:ext>
                  </a:extLst>
                </p:cNvPr>
                <p:cNvSpPr/>
                <p:nvPr/>
              </p:nvSpPr>
              <p:spPr bwMode="auto">
                <a:xfrm>
                  <a:off x="8540745" y="353932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22" name="Oval 549">
                  <a:extLst>
                    <a:ext uri="{FF2B5EF4-FFF2-40B4-BE49-F238E27FC236}">
                      <a16:creationId xmlns:a16="http://schemas.microsoft.com/office/drawing/2014/main" id="{6904864A-A560-1545-B2FA-4BC0F94F2854}"/>
                    </a:ext>
                  </a:extLst>
                </p:cNvPr>
                <p:cNvSpPr/>
                <p:nvPr/>
              </p:nvSpPr>
              <p:spPr bwMode="auto">
                <a:xfrm>
                  <a:off x="9178920" y="358457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23" name="Oval 550">
                  <a:extLst>
                    <a:ext uri="{FF2B5EF4-FFF2-40B4-BE49-F238E27FC236}">
                      <a16:creationId xmlns:a16="http://schemas.microsoft.com/office/drawing/2014/main" id="{821BFDE1-49F9-8243-BDE8-D182088CBDA9}"/>
                    </a:ext>
                  </a:extLst>
                </p:cNvPr>
                <p:cNvSpPr/>
                <p:nvPr/>
              </p:nvSpPr>
              <p:spPr bwMode="auto">
                <a:xfrm>
                  <a:off x="9195588" y="360362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24" name="Oval 551">
                  <a:extLst>
                    <a:ext uri="{FF2B5EF4-FFF2-40B4-BE49-F238E27FC236}">
                      <a16:creationId xmlns:a16="http://schemas.microsoft.com/office/drawing/2014/main" id="{41CF1C9E-FA9A-6C46-8C47-B430190CD234}"/>
                    </a:ext>
                  </a:extLst>
                </p:cNvPr>
                <p:cNvSpPr/>
                <p:nvPr/>
              </p:nvSpPr>
              <p:spPr bwMode="auto">
                <a:xfrm>
                  <a:off x="9233688" y="360124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25" name="Oval 552">
                  <a:extLst>
                    <a:ext uri="{FF2B5EF4-FFF2-40B4-BE49-F238E27FC236}">
                      <a16:creationId xmlns:a16="http://schemas.microsoft.com/office/drawing/2014/main" id="{1A098BB2-D7DD-A642-91AA-AB71CE5FDCED}"/>
                    </a:ext>
                  </a:extLst>
                </p:cNvPr>
                <p:cNvSpPr/>
                <p:nvPr/>
              </p:nvSpPr>
              <p:spPr bwMode="auto">
                <a:xfrm>
                  <a:off x="9367038" y="357742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26" name="Oval 553">
                  <a:extLst>
                    <a:ext uri="{FF2B5EF4-FFF2-40B4-BE49-F238E27FC236}">
                      <a16:creationId xmlns:a16="http://schemas.microsoft.com/office/drawing/2014/main" id="{C527873A-1CB1-D744-BBAC-D91B03383569}"/>
                    </a:ext>
                  </a:extLst>
                </p:cNvPr>
                <p:cNvSpPr/>
                <p:nvPr/>
              </p:nvSpPr>
              <p:spPr bwMode="auto">
                <a:xfrm>
                  <a:off x="9300363" y="353932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27" name="Oval 554">
                  <a:extLst>
                    <a:ext uri="{FF2B5EF4-FFF2-40B4-BE49-F238E27FC236}">
                      <a16:creationId xmlns:a16="http://schemas.microsoft.com/office/drawing/2014/main" id="{7912C8F1-56E0-D542-B4F6-EDD6E62D7701}"/>
                    </a:ext>
                  </a:extLst>
                </p:cNvPr>
                <p:cNvSpPr/>
                <p:nvPr/>
              </p:nvSpPr>
              <p:spPr bwMode="auto">
                <a:xfrm>
                  <a:off x="9243213" y="352027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28" name="Oval 555">
                  <a:extLst>
                    <a:ext uri="{FF2B5EF4-FFF2-40B4-BE49-F238E27FC236}">
                      <a16:creationId xmlns:a16="http://schemas.microsoft.com/office/drawing/2014/main" id="{DE607657-FA08-4848-806E-6BA815A0E43D}"/>
                    </a:ext>
                  </a:extLst>
                </p:cNvPr>
                <p:cNvSpPr/>
                <p:nvPr/>
              </p:nvSpPr>
              <p:spPr bwMode="auto">
                <a:xfrm>
                  <a:off x="9197969" y="346551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29" name="Oval 556">
                  <a:extLst>
                    <a:ext uri="{FF2B5EF4-FFF2-40B4-BE49-F238E27FC236}">
                      <a16:creationId xmlns:a16="http://schemas.microsoft.com/office/drawing/2014/main" id="{99530B3E-131E-E34B-BF1F-216E87882D7A}"/>
                    </a:ext>
                  </a:extLst>
                </p:cNvPr>
                <p:cNvSpPr/>
                <p:nvPr/>
              </p:nvSpPr>
              <p:spPr bwMode="auto">
                <a:xfrm>
                  <a:off x="9138438" y="347741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30" name="Oval 557">
                  <a:extLst>
                    <a:ext uri="{FF2B5EF4-FFF2-40B4-BE49-F238E27FC236}">
                      <a16:creationId xmlns:a16="http://schemas.microsoft.com/office/drawing/2014/main" id="{2DACC5FF-86DF-B541-BAFF-216B13DC2EBA}"/>
                    </a:ext>
                  </a:extLst>
                </p:cNvPr>
                <p:cNvSpPr/>
                <p:nvPr/>
              </p:nvSpPr>
              <p:spPr bwMode="auto">
                <a:xfrm>
                  <a:off x="9143200" y="351551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31" name="Oval 558">
                  <a:extLst>
                    <a:ext uri="{FF2B5EF4-FFF2-40B4-BE49-F238E27FC236}">
                      <a16:creationId xmlns:a16="http://schemas.microsoft.com/office/drawing/2014/main" id="{2F221D46-E35E-944E-B6E6-71342E821CFE}"/>
                    </a:ext>
                  </a:extLst>
                </p:cNvPr>
                <p:cNvSpPr/>
                <p:nvPr/>
              </p:nvSpPr>
              <p:spPr bwMode="auto">
                <a:xfrm>
                  <a:off x="8947937" y="354171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32" name="Oval 559">
                  <a:extLst>
                    <a:ext uri="{FF2B5EF4-FFF2-40B4-BE49-F238E27FC236}">
                      <a16:creationId xmlns:a16="http://schemas.microsoft.com/office/drawing/2014/main" id="{1D123ACD-CF69-BD43-A5DE-DEF514974105}"/>
                    </a:ext>
                  </a:extLst>
                </p:cNvPr>
                <p:cNvSpPr/>
                <p:nvPr/>
              </p:nvSpPr>
              <p:spPr bwMode="auto">
                <a:xfrm>
                  <a:off x="8881262" y="347741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33" name="Oval 560">
                  <a:extLst>
                    <a:ext uri="{FF2B5EF4-FFF2-40B4-BE49-F238E27FC236}">
                      <a16:creationId xmlns:a16="http://schemas.microsoft.com/office/drawing/2014/main" id="{F7E4E221-1D93-4049-BF62-43797487BDCE}"/>
                    </a:ext>
                  </a:extLst>
                </p:cNvPr>
                <p:cNvSpPr/>
                <p:nvPr/>
              </p:nvSpPr>
              <p:spPr bwMode="auto">
                <a:xfrm>
                  <a:off x="8938412" y="348456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34" name="Oval 561">
                  <a:extLst>
                    <a:ext uri="{FF2B5EF4-FFF2-40B4-BE49-F238E27FC236}">
                      <a16:creationId xmlns:a16="http://schemas.microsoft.com/office/drawing/2014/main" id="{278F72F8-F28E-B343-9663-E7BBE03F8EFD}"/>
                    </a:ext>
                  </a:extLst>
                </p:cNvPr>
                <p:cNvSpPr/>
                <p:nvPr/>
              </p:nvSpPr>
              <p:spPr bwMode="auto">
                <a:xfrm>
                  <a:off x="8959844" y="351551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35" name="Oval 562">
                  <a:extLst>
                    <a:ext uri="{FF2B5EF4-FFF2-40B4-BE49-F238E27FC236}">
                      <a16:creationId xmlns:a16="http://schemas.microsoft.com/office/drawing/2014/main" id="{AC29520C-631D-3048-A74A-1058FFE385CD}"/>
                    </a:ext>
                  </a:extLst>
                </p:cNvPr>
                <p:cNvSpPr/>
                <p:nvPr/>
              </p:nvSpPr>
              <p:spPr bwMode="auto">
                <a:xfrm>
                  <a:off x="9007469" y="351789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36" name="Oval 563">
                  <a:extLst>
                    <a:ext uri="{FF2B5EF4-FFF2-40B4-BE49-F238E27FC236}">
                      <a16:creationId xmlns:a16="http://schemas.microsoft.com/office/drawing/2014/main" id="{0F5A7760-4356-D44D-A133-67893B5302BE}"/>
                    </a:ext>
                  </a:extLst>
                </p:cNvPr>
                <p:cNvSpPr/>
                <p:nvPr/>
              </p:nvSpPr>
              <p:spPr bwMode="auto">
                <a:xfrm>
                  <a:off x="9005088" y="347265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37" name="Oval 564">
                  <a:extLst>
                    <a:ext uri="{FF2B5EF4-FFF2-40B4-BE49-F238E27FC236}">
                      <a16:creationId xmlns:a16="http://schemas.microsoft.com/office/drawing/2014/main" id="{9E05C1FB-9923-E242-A3CF-E92945945646}"/>
                    </a:ext>
                  </a:extLst>
                </p:cNvPr>
                <p:cNvSpPr/>
                <p:nvPr/>
              </p:nvSpPr>
              <p:spPr bwMode="auto">
                <a:xfrm>
                  <a:off x="8997944" y="343455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38" name="Oval 565">
                  <a:extLst>
                    <a:ext uri="{FF2B5EF4-FFF2-40B4-BE49-F238E27FC236}">
                      <a16:creationId xmlns:a16="http://schemas.microsoft.com/office/drawing/2014/main" id="{DFFDF92D-371D-0143-8B68-B22378BA71A9}"/>
                    </a:ext>
                  </a:extLst>
                </p:cNvPr>
                <p:cNvSpPr/>
                <p:nvPr/>
              </p:nvSpPr>
              <p:spPr bwMode="auto">
                <a:xfrm>
                  <a:off x="8926506" y="341788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39" name="Oval 566">
                  <a:extLst>
                    <a:ext uri="{FF2B5EF4-FFF2-40B4-BE49-F238E27FC236}">
                      <a16:creationId xmlns:a16="http://schemas.microsoft.com/office/drawing/2014/main" id="{47AE7727-94A3-A747-9140-A5155968EAA7}"/>
                    </a:ext>
                  </a:extLst>
                </p:cNvPr>
                <p:cNvSpPr/>
                <p:nvPr/>
              </p:nvSpPr>
              <p:spPr bwMode="auto">
                <a:xfrm>
                  <a:off x="8955081" y="340359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40" name="Oval 567">
                  <a:extLst>
                    <a:ext uri="{FF2B5EF4-FFF2-40B4-BE49-F238E27FC236}">
                      <a16:creationId xmlns:a16="http://schemas.microsoft.com/office/drawing/2014/main" id="{F51E86D5-75E6-534A-B1A0-ECEE9555F90D}"/>
                    </a:ext>
                  </a:extLst>
                </p:cNvPr>
                <p:cNvSpPr/>
                <p:nvPr/>
              </p:nvSpPr>
              <p:spPr bwMode="auto">
                <a:xfrm>
                  <a:off x="8938413" y="339169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41" name="Oval 568">
                  <a:extLst>
                    <a:ext uri="{FF2B5EF4-FFF2-40B4-BE49-F238E27FC236}">
                      <a16:creationId xmlns:a16="http://schemas.microsoft.com/office/drawing/2014/main" id="{793F1A94-AE4A-914C-A750-48CD4F392FDC}"/>
                    </a:ext>
                  </a:extLst>
                </p:cNvPr>
                <p:cNvSpPr/>
                <p:nvPr/>
              </p:nvSpPr>
              <p:spPr bwMode="auto">
                <a:xfrm>
                  <a:off x="8800300" y="336788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42" name="Oval 569">
                  <a:extLst>
                    <a:ext uri="{FF2B5EF4-FFF2-40B4-BE49-F238E27FC236}">
                      <a16:creationId xmlns:a16="http://schemas.microsoft.com/office/drawing/2014/main" id="{6CA4211E-C022-AD46-8CC8-C2B4021FB074}"/>
                    </a:ext>
                  </a:extLst>
                </p:cNvPr>
                <p:cNvSpPr/>
                <p:nvPr/>
              </p:nvSpPr>
              <p:spPr bwMode="auto">
                <a:xfrm>
                  <a:off x="8797919" y="333692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43" name="Oval 570">
                  <a:extLst>
                    <a:ext uri="{FF2B5EF4-FFF2-40B4-BE49-F238E27FC236}">
                      <a16:creationId xmlns:a16="http://schemas.microsoft.com/office/drawing/2014/main" id="{E44B64B0-9761-F441-8C5C-2F999A16B2C4}"/>
                    </a:ext>
                  </a:extLst>
                </p:cNvPr>
                <p:cNvSpPr/>
                <p:nvPr/>
              </p:nvSpPr>
              <p:spPr bwMode="auto">
                <a:xfrm>
                  <a:off x="8788394" y="328691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44" name="Oval 571">
                  <a:extLst>
                    <a:ext uri="{FF2B5EF4-FFF2-40B4-BE49-F238E27FC236}">
                      <a16:creationId xmlns:a16="http://schemas.microsoft.com/office/drawing/2014/main" id="{E6FDC124-E05E-DC45-8C95-6112466AA446}"/>
                    </a:ext>
                  </a:extLst>
                </p:cNvPr>
                <p:cNvSpPr/>
                <p:nvPr/>
              </p:nvSpPr>
              <p:spPr bwMode="auto">
                <a:xfrm>
                  <a:off x="8850306" y="320833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45" name="Oval 572">
                  <a:extLst>
                    <a:ext uri="{FF2B5EF4-FFF2-40B4-BE49-F238E27FC236}">
                      <a16:creationId xmlns:a16="http://schemas.microsoft.com/office/drawing/2014/main" id="{B390DAF5-1E3F-0643-B6A0-8FE0A7981524}"/>
                    </a:ext>
                  </a:extLst>
                </p:cNvPr>
                <p:cNvSpPr/>
                <p:nvPr/>
              </p:nvSpPr>
              <p:spPr bwMode="auto">
                <a:xfrm>
                  <a:off x="8833638" y="325834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46" name="Oval 573">
                  <a:extLst>
                    <a:ext uri="{FF2B5EF4-FFF2-40B4-BE49-F238E27FC236}">
                      <a16:creationId xmlns:a16="http://schemas.microsoft.com/office/drawing/2014/main" id="{84F19D67-C780-1C48-AC72-75F8C406218C}"/>
                    </a:ext>
                  </a:extLst>
                </p:cNvPr>
                <p:cNvSpPr/>
                <p:nvPr/>
              </p:nvSpPr>
              <p:spPr bwMode="auto">
                <a:xfrm>
                  <a:off x="8862213" y="327262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47" name="Oval 574">
                  <a:extLst>
                    <a:ext uri="{FF2B5EF4-FFF2-40B4-BE49-F238E27FC236}">
                      <a16:creationId xmlns:a16="http://schemas.microsoft.com/office/drawing/2014/main" id="{8459E27E-9A1A-1D42-B814-F410EA73E26E}"/>
                    </a:ext>
                  </a:extLst>
                </p:cNvPr>
                <p:cNvSpPr/>
                <p:nvPr/>
              </p:nvSpPr>
              <p:spPr bwMode="auto">
                <a:xfrm>
                  <a:off x="8878881" y="331072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48" name="Oval 575">
                  <a:extLst>
                    <a:ext uri="{FF2B5EF4-FFF2-40B4-BE49-F238E27FC236}">
                      <a16:creationId xmlns:a16="http://schemas.microsoft.com/office/drawing/2014/main" id="{748E9BD5-43AD-D640-B79E-5586D6AB9670}"/>
                    </a:ext>
                  </a:extLst>
                </p:cNvPr>
                <p:cNvSpPr/>
                <p:nvPr/>
              </p:nvSpPr>
              <p:spPr bwMode="auto">
                <a:xfrm>
                  <a:off x="8928888" y="324167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49" name="Oval 576">
                  <a:extLst>
                    <a:ext uri="{FF2B5EF4-FFF2-40B4-BE49-F238E27FC236}">
                      <a16:creationId xmlns:a16="http://schemas.microsoft.com/office/drawing/2014/main" id="{E4F49DA0-8D14-1741-9296-DCEE3BEFE612}"/>
                    </a:ext>
                  </a:extLst>
                </p:cNvPr>
                <p:cNvSpPr/>
                <p:nvPr/>
              </p:nvSpPr>
              <p:spPr bwMode="auto">
                <a:xfrm>
                  <a:off x="8983657" y="326786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50" name="Oval 577">
                  <a:extLst>
                    <a:ext uri="{FF2B5EF4-FFF2-40B4-BE49-F238E27FC236}">
                      <a16:creationId xmlns:a16="http://schemas.microsoft.com/office/drawing/2014/main" id="{57C02AFD-32CC-C94F-8B68-6AC06A272A63}"/>
                    </a:ext>
                  </a:extLst>
                </p:cNvPr>
                <p:cNvSpPr/>
                <p:nvPr/>
              </p:nvSpPr>
              <p:spPr bwMode="auto">
                <a:xfrm>
                  <a:off x="9000325" y="331787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51" name="Oval 578">
                  <a:extLst>
                    <a:ext uri="{FF2B5EF4-FFF2-40B4-BE49-F238E27FC236}">
                      <a16:creationId xmlns:a16="http://schemas.microsoft.com/office/drawing/2014/main" id="{53312B35-FB81-7D46-888E-2091C9F253B3}"/>
                    </a:ext>
                  </a:extLst>
                </p:cNvPr>
                <p:cNvSpPr/>
                <p:nvPr/>
              </p:nvSpPr>
              <p:spPr bwMode="auto">
                <a:xfrm>
                  <a:off x="9028900" y="341550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52" name="Oval 579">
                  <a:extLst>
                    <a:ext uri="{FF2B5EF4-FFF2-40B4-BE49-F238E27FC236}">
                      <a16:creationId xmlns:a16="http://schemas.microsoft.com/office/drawing/2014/main" id="{73EF7657-C320-3343-81AA-A0F35F54B9C2}"/>
                    </a:ext>
                  </a:extLst>
                </p:cNvPr>
                <p:cNvSpPr/>
                <p:nvPr/>
              </p:nvSpPr>
              <p:spPr bwMode="auto">
                <a:xfrm>
                  <a:off x="9050332" y="339407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53" name="Oval 580">
                  <a:extLst>
                    <a:ext uri="{FF2B5EF4-FFF2-40B4-BE49-F238E27FC236}">
                      <a16:creationId xmlns:a16="http://schemas.microsoft.com/office/drawing/2014/main" id="{D2960A87-9088-2E41-A7D5-13015B21AD0B}"/>
                    </a:ext>
                  </a:extLst>
                </p:cNvPr>
                <p:cNvSpPr/>
                <p:nvPr/>
              </p:nvSpPr>
              <p:spPr bwMode="auto">
                <a:xfrm>
                  <a:off x="9043188" y="335835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54" name="Oval 581">
                  <a:extLst>
                    <a:ext uri="{FF2B5EF4-FFF2-40B4-BE49-F238E27FC236}">
                      <a16:creationId xmlns:a16="http://schemas.microsoft.com/office/drawing/2014/main" id="{0B2887FA-FF33-B846-9E4C-7EC5A50F2713}"/>
                    </a:ext>
                  </a:extLst>
                </p:cNvPr>
                <p:cNvSpPr/>
                <p:nvPr/>
              </p:nvSpPr>
              <p:spPr bwMode="auto">
                <a:xfrm>
                  <a:off x="9088432" y="336073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55" name="Oval 582">
                  <a:extLst>
                    <a:ext uri="{FF2B5EF4-FFF2-40B4-BE49-F238E27FC236}">
                      <a16:creationId xmlns:a16="http://schemas.microsoft.com/office/drawing/2014/main" id="{51D0657A-7526-004E-9E0D-23FB7DD4CF3B}"/>
                    </a:ext>
                  </a:extLst>
                </p:cNvPr>
                <p:cNvSpPr/>
                <p:nvPr/>
              </p:nvSpPr>
              <p:spPr bwMode="auto">
                <a:xfrm>
                  <a:off x="9057475" y="333454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56" name="Oval 583">
                  <a:extLst>
                    <a:ext uri="{FF2B5EF4-FFF2-40B4-BE49-F238E27FC236}">
                      <a16:creationId xmlns:a16="http://schemas.microsoft.com/office/drawing/2014/main" id="{B88A214C-E72B-4342-A579-4046E1AA348B}"/>
                    </a:ext>
                  </a:extLst>
                </p:cNvPr>
                <p:cNvSpPr/>
                <p:nvPr/>
              </p:nvSpPr>
              <p:spPr bwMode="auto">
                <a:xfrm>
                  <a:off x="9102719" y="332263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57" name="Oval 584">
                  <a:extLst>
                    <a:ext uri="{FF2B5EF4-FFF2-40B4-BE49-F238E27FC236}">
                      <a16:creationId xmlns:a16="http://schemas.microsoft.com/office/drawing/2014/main" id="{DFCB3401-58F0-BA4F-AABA-3272F0AD888D}"/>
                    </a:ext>
                  </a:extLst>
                </p:cNvPr>
                <p:cNvSpPr/>
                <p:nvPr/>
              </p:nvSpPr>
              <p:spPr bwMode="auto">
                <a:xfrm>
                  <a:off x="9069382" y="331311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58" name="Oval 585">
                  <a:extLst>
                    <a:ext uri="{FF2B5EF4-FFF2-40B4-BE49-F238E27FC236}">
                      <a16:creationId xmlns:a16="http://schemas.microsoft.com/office/drawing/2014/main" id="{8EBEA6B9-43DE-AB4B-B0A2-5E084B811CF0}"/>
                    </a:ext>
                  </a:extLst>
                </p:cNvPr>
                <p:cNvSpPr/>
                <p:nvPr/>
              </p:nvSpPr>
              <p:spPr bwMode="auto">
                <a:xfrm>
                  <a:off x="9136057" y="332501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59" name="Oval 586">
                  <a:extLst>
                    <a:ext uri="{FF2B5EF4-FFF2-40B4-BE49-F238E27FC236}">
                      <a16:creationId xmlns:a16="http://schemas.microsoft.com/office/drawing/2014/main" id="{E825863F-0ADB-E847-9DDF-97BA18DD812F}"/>
                    </a:ext>
                  </a:extLst>
                </p:cNvPr>
                <p:cNvSpPr/>
                <p:nvPr/>
              </p:nvSpPr>
              <p:spPr bwMode="auto">
                <a:xfrm>
                  <a:off x="9159869" y="332263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60" name="Oval 587">
                  <a:extLst>
                    <a:ext uri="{FF2B5EF4-FFF2-40B4-BE49-F238E27FC236}">
                      <a16:creationId xmlns:a16="http://schemas.microsoft.com/office/drawing/2014/main" id="{0A1086ED-B557-4B41-89F9-224C8DA031A4}"/>
                    </a:ext>
                  </a:extLst>
                </p:cNvPr>
                <p:cNvSpPr/>
                <p:nvPr/>
              </p:nvSpPr>
              <p:spPr bwMode="auto">
                <a:xfrm>
                  <a:off x="9193207" y="326786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61" name="Oval 588">
                  <a:extLst>
                    <a:ext uri="{FF2B5EF4-FFF2-40B4-BE49-F238E27FC236}">
                      <a16:creationId xmlns:a16="http://schemas.microsoft.com/office/drawing/2014/main" id="{AFA01A78-E919-EA46-AC2A-A916D43B41A8}"/>
                    </a:ext>
                  </a:extLst>
                </p:cNvPr>
                <p:cNvSpPr/>
                <p:nvPr/>
              </p:nvSpPr>
              <p:spPr bwMode="auto">
                <a:xfrm>
                  <a:off x="9224163" y="329644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62" name="Oval 589">
                  <a:extLst>
                    <a:ext uri="{FF2B5EF4-FFF2-40B4-BE49-F238E27FC236}">
                      <a16:creationId xmlns:a16="http://schemas.microsoft.com/office/drawing/2014/main" id="{2B4F3ABC-2A5F-7349-A390-92F1662DCDFA}"/>
                    </a:ext>
                  </a:extLst>
                </p:cNvPr>
                <p:cNvSpPr/>
                <p:nvPr/>
              </p:nvSpPr>
              <p:spPr bwMode="auto">
                <a:xfrm>
                  <a:off x="9233688" y="334644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63" name="Oval 590">
                  <a:extLst>
                    <a:ext uri="{FF2B5EF4-FFF2-40B4-BE49-F238E27FC236}">
                      <a16:creationId xmlns:a16="http://schemas.microsoft.com/office/drawing/2014/main" id="{208643CC-9DDE-0045-8FBC-6D36EDA3DBB7}"/>
                    </a:ext>
                  </a:extLst>
                </p:cNvPr>
                <p:cNvSpPr/>
                <p:nvPr/>
              </p:nvSpPr>
              <p:spPr bwMode="auto">
                <a:xfrm>
                  <a:off x="9238451" y="342741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64" name="Oval 591">
                  <a:extLst>
                    <a:ext uri="{FF2B5EF4-FFF2-40B4-BE49-F238E27FC236}">
                      <a16:creationId xmlns:a16="http://schemas.microsoft.com/office/drawing/2014/main" id="{A0B74170-28AF-894E-ABB7-33D16329C3E4}"/>
                    </a:ext>
                  </a:extLst>
                </p:cNvPr>
                <p:cNvSpPr/>
                <p:nvPr/>
              </p:nvSpPr>
              <p:spPr bwMode="auto">
                <a:xfrm>
                  <a:off x="9274169" y="343931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65" name="Oval 592">
                  <a:extLst>
                    <a:ext uri="{FF2B5EF4-FFF2-40B4-BE49-F238E27FC236}">
                      <a16:creationId xmlns:a16="http://schemas.microsoft.com/office/drawing/2014/main" id="{35DBAD78-DF5A-1344-924A-BBD47A94BDB2}"/>
                    </a:ext>
                  </a:extLst>
                </p:cNvPr>
                <p:cNvSpPr/>
                <p:nvPr/>
              </p:nvSpPr>
              <p:spPr bwMode="auto">
                <a:xfrm>
                  <a:off x="9345607" y="342026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66" name="Oval 593">
                  <a:extLst>
                    <a:ext uri="{FF2B5EF4-FFF2-40B4-BE49-F238E27FC236}">
                      <a16:creationId xmlns:a16="http://schemas.microsoft.com/office/drawing/2014/main" id="{F777B008-5B6D-AE43-A094-0C77FFBF029B}"/>
                    </a:ext>
                  </a:extLst>
                </p:cNvPr>
                <p:cNvSpPr/>
                <p:nvPr/>
              </p:nvSpPr>
              <p:spPr bwMode="auto">
                <a:xfrm>
                  <a:off x="9371800" y="336549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67" name="Oval 594">
                  <a:extLst>
                    <a:ext uri="{FF2B5EF4-FFF2-40B4-BE49-F238E27FC236}">
                      <a16:creationId xmlns:a16="http://schemas.microsoft.com/office/drawing/2014/main" id="{A01AF09E-B38B-D34C-98A5-F729D121D1C6}"/>
                    </a:ext>
                  </a:extLst>
                </p:cNvPr>
                <p:cNvSpPr/>
                <p:nvPr/>
              </p:nvSpPr>
              <p:spPr bwMode="auto">
                <a:xfrm>
                  <a:off x="9424188" y="336549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68" name="Oval 595">
                  <a:extLst>
                    <a:ext uri="{FF2B5EF4-FFF2-40B4-BE49-F238E27FC236}">
                      <a16:creationId xmlns:a16="http://schemas.microsoft.com/office/drawing/2014/main" id="{E822B7DA-0F50-AD44-9692-5AAC66710D27}"/>
                    </a:ext>
                  </a:extLst>
                </p:cNvPr>
                <p:cNvSpPr/>
                <p:nvPr/>
              </p:nvSpPr>
              <p:spPr bwMode="auto">
                <a:xfrm>
                  <a:off x="9483719" y="334644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69" name="Oval 596">
                  <a:extLst>
                    <a:ext uri="{FF2B5EF4-FFF2-40B4-BE49-F238E27FC236}">
                      <a16:creationId xmlns:a16="http://schemas.microsoft.com/office/drawing/2014/main" id="{EBFE769C-7E8E-BF45-8DC5-B6898CB285C7}"/>
                    </a:ext>
                  </a:extLst>
                </p:cNvPr>
                <p:cNvSpPr/>
                <p:nvPr/>
              </p:nvSpPr>
              <p:spPr bwMode="auto">
                <a:xfrm>
                  <a:off x="9474194" y="341550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70" name="Oval 597">
                  <a:extLst>
                    <a:ext uri="{FF2B5EF4-FFF2-40B4-BE49-F238E27FC236}">
                      <a16:creationId xmlns:a16="http://schemas.microsoft.com/office/drawing/2014/main" id="{1554088C-3DC0-CC44-8973-260A07B88A0E}"/>
                    </a:ext>
                  </a:extLst>
                </p:cNvPr>
                <p:cNvSpPr/>
                <p:nvPr/>
              </p:nvSpPr>
              <p:spPr bwMode="auto">
                <a:xfrm>
                  <a:off x="9405138" y="343455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71" name="Oval 598">
                  <a:extLst>
                    <a:ext uri="{FF2B5EF4-FFF2-40B4-BE49-F238E27FC236}">
                      <a16:creationId xmlns:a16="http://schemas.microsoft.com/office/drawing/2014/main" id="{036971D1-4026-A440-921E-8A81C191FAB7}"/>
                    </a:ext>
                  </a:extLst>
                </p:cNvPr>
                <p:cNvSpPr/>
                <p:nvPr/>
              </p:nvSpPr>
              <p:spPr bwMode="auto">
                <a:xfrm>
                  <a:off x="9378944" y="345598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72" name="Oval 599">
                  <a:extLst>
                    <a:ext uri="{FF2B5EF4-FFF2-40B4-BE49-F238E27FC236}">
                      <a16:creationId xmlns:a16="http://schemas.microsoft.com/office/drawing/2014/main" id="{98FAE060-4E7B-794B-8C35-89549D1D3251}"/>
                    </a:ext>
                  </a:extLst>
                </p:cNvPr>
                <p:cNvSpPr/>
                <p:nvPr/>
              </p:nvSpPr>
              <p:spPr bwMode="auto">
                <a:xfrm>
                  <a:off x="9464669" y="357504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73" name="Oval 600">
                  <a:extLst>
                    <a:ext uri="{FF2B5EF4-FFF2-40B4-BE49-F238E27FC236}">
                      <a16:creationId xmlns:a16="http://schemas.microsoft.com/office/drawing/2014/main" id="{FAF7CAA4-C6F3-2C4F-9584-7FA1D407BC43}"/>
                    </a:ext>
                  </a:extLst>
                </p:cNvPr>
                <p:cNvSpPr/>
                <p:nvPr/>
              </p:nvSpPr>
              <p:spPr bwMode="auto">
                <a:xfrm>
                  <a:off x="9462288" y="361791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74" name="Oval 601">
                  <a:extLst>
                    <a:ext uri="{FF2B5EF4-FFF2-40B4-BE49-F238E27FC236}">
                      <a16:creationId xmlns:a16="http://schemas.microsoft.com/office/drawing/2014/main" id="{0E5FB457-83B3-F94F-A778-6033351E4921}"/>
                    </a:ext>
                  </a:extLst>
                </p:cNvPr>
                <p:cNvSpPr/>
                <p:nvPr/>
              </p:nvSpPr>
              <p:spPr bwMode="auto">
                <a:xfrm>
                  <a:off x="9519438" y="356314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75" name="Oval 602">
                  <a:extLst>
                    <a:ext uri="{FF2B5EF4-FFF2-40B4-BE49-F238E27FC236}">
                      <a16:creationId xmlns:a16="http://schemas.microsoft.com/office/drawing/2014/main" id="{1EA4F1CD-8643-ED4C-B076-4CA11FE2BFBE}"/>
                    </a:ext>
                  </a:extLst>
                </p:cNvPr>
                <p:cNvSpPr/>
                <p:nvPr/>
              </p:nvSpPr>
              <p:spPr bwMode="auto">
                <a:xfrm>
                  <a:off x="9569444" y="371792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76" name="Oval 603">
                  <a:extLst>
                    <a:ext uri="{FF2B5EF4-FFF2-40B4-BE49-F238E27FC236}">
                      <a16:creationId xmlns:a16="http://schemas.microsoft.com/office/drawing/2014/main" id="{4D5FC455-1957-AE4B-8036-4F7B152E7467}"/>
                    </a:ext>
                  </a:extLst>
                </p:cNvPr>
                <p:cNvSpPr/>
                <p:nvPr/>
              </p:nvSpPr>
              <p:spPr bwMode="auto">
                <a:xfrm>
                  <a:off x="9762325" y="354647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77" name="Oval 604">
                  <a:extLst>
                    <a:ext uri="{FF2B5EF4-FFF2-40B4-BE49-F238E27FC236}">
                      <a16:creationId xmlns:a16="http://schemas.microsoft.com/office/drawing/2014/main" id="{B34B0E4C-E0D8-5A41-8535-E7800E85098A}"/>
                    </a:ext>
                  </a:extLst>
                </p:cNvPr>
                <p:cNvSpPr/>
                <p:nvPr/>
              </p:nvSpPr>
              <p:spPr bwMode="auto">
                <a:xfrm>
                  <a:off x="9638500" y="348217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78" name="Oval 605">
                  <a:extLst>
                    <a:ext uri="{FF2B5EF4-FFF2-40B4-BE49-F238E27FC236}">
                      <a16:creationId xmlns:a16="http://schemas.microsoft.com/office/drawing/2014/main" id="{319404E6-3DEF-4B4D-95C8-E0C47D256FBB}"/>
                    </a:ext>
                  </a:extLst>
                </p:cNvPr>
                <p:cNvSpPr/>
                <p:nvPr/>
              </p:nvSpPr>
              <p:spPr bwMode="auto">
                <a:xfrm>
                  <a:off x="9633738" y="339169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79" name="Oval 606">
                  <a:extLst>
                    <a:ext uri="{FF2B5EF4-FFF2-40B4-BE49-F238E27FC236}">
                      <a16:creationId xmlns:a16="http://schemas.microsoft.com/office/drawing/2014/main" id="{12112EA7-85A7-BC48-B4F7-9EA18E5DD3E8}"/>
                    </a:ext>
                  </a:extLst>
                </p:cNvPr>
                <p:cNvSpPr/>
                <p:nvPr/>
              </p:nvSpPr>
              <p:spPr bwMode="auto">
                <a:xfrm>
                  <a:off x="9526581" y="332025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0" name="Oval 607">
                  <a:extLst>
                    <a:ext uri="{FF2B5EF4-FFF2-40B4-BE49-F238E27FC236}">
                      <a16:creationId xmlns:a16="http://schemas.microsoft.com/office/drawing/2014/main" id="{9645F153-7D96-EB4E-BD46-76C95D45ECB2}"/>
                    </a:ext>
                  </a:extLst>
                </p:cNvPr>
                <p:cNvSpPr/>
                <p:nvPr/>
              </p:nvSpPr>
              <p:spPr bwMode="auto">
                <a:xfrm>
                  <a:off x="9509913" y="329167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1" name="Oval 608">
                  <a:extLst>
                    <a:ext uri="{FF2B5EF4-FFF2-40B4-BE49-F238E27FC236}">
                      <a16:creationId xmlns:a16="http://schemas.microsoft.com/office/drawing/2014/main" id="{07286939-ADCB-FC40-BB3C-987FCA3D944E}"/>
                    </a:ext>
                  </a:extLst>
                </p:cNvPr>
                <p:cNvSpPr/>
                <p:nvPr/>
              </p:nvSpPr>
              <p:spPr bwMode="auto">
                <a:xfrm>
                  <a:off x="9709938" y="331787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2" name="Oval 609">
                  <a:extLst>
                    <a:ext uri="{FF2B5EF4-FFF2-40B4-BE49-F238E27FC236}">
                      <a16:creationId xmlns:a16="http://schemas.microsoft.com/office/drawing/2014/main" id="{1FEF241D-AAB1-EE4D-939E-DCEF7B70A895}"/>
                    </a:ext>
                  </a:extLst>
                </p:cNvPr>
                <p:cNvSpPr/>
                <p:nvPr/>
              </p:nvSpPr>
              <p:spPr bwMode="auto">
                <a:xfrm>
                  <a:off x="9738513" y="333692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3" name="Oval 610">
                  <a:extLst>
                    <a:ext uri="{FF2B5EF4-FFF2-40B4-BE49-F238E27FC236}">
                      <a16:creationId xmlns:a16="http://schemas.microsoft.com/office/drawing/2014/main" id="{FE57B2A5-D572-304C-824D-79B63106C34F}"/>
                    </a:ext>
                  </a:extLst>
                </p:cNvPr>
                <p:cNvSpPr/>
                <p:nvPr/>
              </p:nvSpPr>
              <p:spPr bwMode="auto">
                <a:xfrm>
                  <a:off x="9788519" y="334644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4" name="Oval 611">
                  <a:extLst>
                    <a:ext uri="{FF2B5EF4-FFF2-40B4-BE49-F238E27FC236}">
                      <a16:creationId xmlns:a16="http://schemas.microsoft.com/office/drawing/2014/main" id="{8B8EF771-32A5-1C44-94E3-0A872B2C77F7}"/>
                    </a:ext>
                  </a:extLst>
                </p:cNvPr>
                <p:cNvSpPr/>
                <p:nvPr/>
              </p:nvSpPr>
              <p:spPr bwMode="auto">
                <a:xfrm>
                  <a:off x="9352750" y="332263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5" name="Oval 612">
                  <a:extLst>
                    <a:ext uri="{FF2B5EF4-FFF2-40B4-BE49-F238E27FC236}">
                      <a16:creationId xmlns:a16="http://schemas.microsoft.com/office/drawing/2014/main" id="{13C4CA53-5F1D-5E41-92FB-AB046F43B1B0}"/>
                    </a:ext>
                  </a:extLst>
                </p:cNvPr>
                <p:cNvSpPr/>
                <p:nvPr/>
              </p:nvSpPr>
              <p:spPr bwMode="auto">
                <a:xfrm>
                  <a:off x="9340844" y="327977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6" name="Oval 613">
                  <a:extLst>
                    <a:ext uri="{FF2B5EF4-FFF2-40B4-BE49-F238E27FC236}">
                      <a16:creationId xmlns:a16="http://schemas.microsoft.com/office/drawing/2014/main" id="{9267E5EB-E2B5-5C40-BC0C-660B7912F451}"/>
                    </a:ext>
                  </a:extLst>
                </p:cNvPr>
                <p:cNvSpPr/>
                <p:nvPr/>
              </p:nvSpPr>
              <p:spPr bwMode="auto">
                <a:xfrm>
                  <a:off x="9374182" y="324643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7" name="Oval 614">
                  <a:extLst>
                    <a:ext uri="{FF2B5EF4-FFF2-40B4-BE49-F238E27FC236}">
                      <a16:creationId xmlns:a16="http://schemas.microsoft.com/office/drawing/2014/main" id="{946550F6-B7EE-464B-A4C2-CAC8F959C9C1}"/>
                    </a:ext>
                  </a:extLst>
                </p:cNvPr>
                <p:cNvSpPr/>
                <p:nvPr/>
              </p:nvSpPr>
              <p:spPr bwMode="auto">
                <a:xfrm>
                  <a:off x="9421807" y="319881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8" name="Oval 615">
                  <a:extLst>
                    <a:ext uri="{FF2B5EF4-FFF2-40B4-BE49-F238E27FC236}">
                      <a16:creationId xmlns:a16="http://schemas.microsoft.com/office/drawing/2014/main" id="{FD4B9ECA-0A94-9848-870F-BA2CA350AD1C}"/>
                    </a:ext>
                  </a:extLst>
                </p:cNvPr>
                <p:cNvSpPr/>
                <p:nvPr/>
              </p:nvSpPr>
              <p:spPr bwMode="auto">
                <a:xfrm>
                  <a:off x="9343225" y="320833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9" name="Oval 616">
                  <a:extLst>
                    <a:ext uri="{FF2B5EF4-FFF2-40B4-BE49-F238E27FC236}">
                      <a16:creationId xmlns:a16="http://schemas.microsoft.com/office/drawing/2014/main" id="{72D323C7-CB4F-9D4D-818B-B272716DB9C6}"/>
                    </a:ext>
                  </a:extLst>
                </p:cNvPr>
                <p:cNvSpPr/>
                <p:nvPr/>
              </p:nvSpPr>
              <p:spPr bwMode="auto">
                <a:xfrm>
                  <a:off x="9536106" y="315118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90" name="Oval 617">
                  <a:extLst>
                    <a:ext uri="{FF2B5EF4-FFF2-40B4-BE49-F238E27FC236}">
                      <a16:creationId xmlns:a16="http://schemas.microsoft.com/office/drawing/2014/main" id="{5ADB9CA4-9D28-CA46-8C6D-B2DA72D4FA79}"/>
                    </a:ext>
                  </a:extLst>
                </p:cNvPr>
                <p:cNvSpPr/>
                <p:nvPr/>
              </p:nvSpPr>
              <p:spPr bwMode="auto">
                <a:xfrm>
                  <a:off x="9588494" y="316547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91" name="Oval 618">
                  <a:extLst>
                    <a:ext uri="{FF2B5EF4-FFF2-40B4-BE49-F238E27FC236}">
                      <a16:creationId xmlns:a16="http://schemas.microsoft.com/office/drawing/2014/main" id="{A157FDF6-30C4-794A-B5CF-3156E3AB2864}"/>
                    </a:ext>
                  </a:extLst>
                </p:cNvPr>
                <p:cNvSpPr/>
                <p:nvPr/>
              </p:nvSpPr>
              <p:spPr bwMode="auto">
                <a:xfrm>
                  <a:off x="9793281" y="321071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92" name="Oval 619">
                  <a:extLst>
                    <a:ext uri="{FF2B5EF4-FFF2-40B4-BE49-F238E27FC236}">
                      <a16:creationId xmlns:a16="http://schemas.microsoft.com/office/drawing/2014/main" id="{55F9A92E-F442-0548-B945-60BA2C670972}"/>
                    </a:ext>
                  </a:extLst>
                </p:cNvPr>
                <p:cNvSpPr/>
                <p:nvPr/>
              </p:nvSpPr>
              <p:spPr bwMode="auto">
                <a:xfrm>
                  <a:off x="9886150" y="326072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93" name="Oval 620">
                  <a:extLst>
                    <a:ext uri="{FF2B5EF4-FFF2-40B4-BE49-F238E27FC236}">
                      <a16:creationId xmlns:a16="http://schemas.microsoft.com/office/drawing/2014/main" id="{EAAC8132-C448-104A-8C95-273F74BF7720}"/>
                    </a:ext>
                  </a:extLst>
                </p:cNvPr>
                <p:cNvSpPr/>
                <p:nvPr/>
              </p:nvSpPr>
              <p:spPr bwMode="auto">
                <a:xfrm>
                  <a:off x="9912344" y="326072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94" name="Oval 621">
                  <a:extLst>
                    <a:ext uri="{FF2B5EF4-FFF2-40B4-BE49-F238E27FC236}">
                      <a16:creationId xmlns:a16="http://schemas.microsoft.com/office/drawing/2014/main" id="{03195700-093C-BA4B-9606-5CB439B3D1A4}"/>
                    </a:ext>
                  </a:extLst>
                </p:cNvPr>
                <p:cNvSpPr/>
                <p:nvPr/>
              </p:nvSpPr>
              <p:spPr bwMode="auto">
                <a:xfrm>
                  <a:off x="9933775" y="315833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95" name="Oval 622">
                  <a:extLst>
                    <a:ext uri="{FF2B5EF4-FFF2-40B4-BE49-F238E27FC236}">
                      <a16:creationId xmlns:a16="http://schemas.microsoft.com/office/drawing/2014/main" id="{8D23C645-2313-4C49-8A36-3CCCE3AFF35F}"/>
                    </a:ext>
                  </a:extLst>
                </p:cNvPr>
                <p:cNvSpPr/>
                <p:nvPr/>
              </p:nvSpPr>
              <p:spPr bwMode="auto">
                <a:xfrm>
                  <a:off x="10029025" y="315594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96" name="Oval 623">
                  <a:extLst>
                    <a:ext uri="{FF2B5EF4-FFF2-40B4-BE49-F238E27FC236}">
                      <a16:creationId xmlns:a16="http://schemas.microsoft.com/office/drawing/2014/main" id="{C51E8210-D33B-8B4D-A5AD-4510106C4B59}"/>
                    </a:ext>
                  </a:extLst>
                </p:cNvPr>
                <p:cNvSpPr/>
                <p:nvPr/>
              </p:nvSpPr>
              <p:spPr bwMode="auto">
                <a:xfrm>
                  <a:off x="9819475" y="312261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97" name="Oval 624">
                  <a:extLst>
                    <a:ext uri="{FF2B5EF4-FFF2-40B4-BE49-F238E27FC236}">
                      <a16:creationId xmlns:a16="http://schemas.microsoft.com/office/drawing/2014/main" id="{B1663472-7E5C-2C43-9084-345C277327D5}"/>
                    </a:ext>
                  </a:extLst>
                </p:cNvPr>
                <p:cNvSpPr/>
                <p:nvPr/>
              </p:nvSpPr>
              <p:spPr bwMode="auto">
                <a:xfrm>
                  <a:off x="9748038" y="308451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98" name="Oval 625">
                  <a:extLst>
                    <a:ext uri="{FF2B5EF4-FFF2-40B4-BE49-F238E27FC236}">
                      <a16:creationId xmlns:a16="http://schemas.microsoft.com/office/drawing/2014/main" id="{63E015E9-1D0C-B349-8BBC-90FA44539137}"/>
                    </a:ext>
                  </a:extLst>
                </p:cNvPr>
                <p:cNvSpPr/>
                <p:nvPr/>
              </p:nvSpPr>
              <p:spPr bwMode="auto">
                <a:xfrm>
                  <a:off x="9667075" y="306784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99" name="Oval 626">
                  <a:extLst>
                    <a:ext uri="{FF2B5EF4-FFF2-40B4-BE49-F238E27FC236}">
                      <a16:creationId xmlns:a16="http://schemas.microsoft.com/office/drawing/2014/main" id="{0E15C4D4-BE22-DC43-A2D9-7E679747AC15}"/>
                    </a:ext>
                  </a:extLst>
                </p:cNvPr>
                <p:cNvSpPr/>
                <p:nvPr/>
              </p:nvSpPr>
              <p:spPr bwMode="auto">
                <a:xfrm>
                  <a:off x="9667075" y="312975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00" name="Oval 627">
                  <a:extLst>
                    <a:ext uri="{FF2B5EF4-FFF2-40B4-BE49-F238E27FC236}">
                      <a16:creationId xmlns:a16="http://schemas.microsoft.com/office/drawing/2014/main" id="{06250988-A782-7345-9D9C-6AFD0E9CEBB9}"/>
                    </a:ext>
                  </a:extLst>
                </p:cNvPr>
                <p:cNvSpPr/>
                <p:nvPr/>
              </p:nvSpPr>
              <p:spPr bwMode="auto">
                <a:xfrm>
                  <a:off x="9636119" y="310832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01" name="Oval 628">
                  <a:extLst>
                    <a:ext uri="{FF2B5EF4-FFF2-40B4-BE49-F238E27FC236}">
                      <a16:creationId xmlns:a16="http://schemas.microsoft.com/office/drawing/2014/main" id="{C9C987CB-5F1D-DA42-8600-8EF5AC76611A}"/>
                    </a:ext>
                  </a:extLst>
                </p:cNvPr>
                <p:cNvSpPr/>
                <p:nvPr/>
              </p:nvSpPr>
              <p:spPr bwMode="auto">
                <a:xfrm>
                  <a:off x="9514675" y="308927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02" name="Oval 629">
                  <a:extLst>
                    <a:ext uri="{FF2B5EF4-FFF2-40B4-BE49-F238E27FC236}">
                      <a16:creationId xmlns:a16="http://schemas.microsoft.com/office/drawing/2014/main" id="{18DFEC1A-4234-6A47-99AF-EA03558CE334}"/>
                    </a:ext>
                  </a:extLst>
                </p:cNvPr>
                <p:cNvSpPr/>
                <p:nvPr/>
              </p:nvSpPr>
              <p:spPr bwMode="auto">
                <a:xfrm>
                  <a:off x="9478956" y="306308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03" name="Oval 630">
                  <a:extLst>
                    <a:ext uri="{FF2B5EF4-FFF2-40B4-BE49-F238E27FC236}">
                      <a16:creationId xmlns:a16="http://schemas.microsoft.com/office/drawing/2014/main" id="{265A3723-7144-2D45-B914-CD82C7259605}"/>
                    </a:ext>
                  </a:extLst>
                </p:cNvPr>
                <p:cNvSpPr/>
                <p:nvPr/>
              </p:nvSpPr>
              <p:spPr bwMode="auto">
                <a:xfrm>
                  <a:off x="9424187" y="306546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04" name="Oval 631">
                  <a:extLst>
                    <a:ext uri="{FF2B5EF4-FFF2-40B4-BE49-F238E27FC236}">
                      <a16:creationId xmlns:a16="http://schemas.microsoft.com/office/drawing/2014/main" id="{20A9A244-2861-EF48-A56A-7EAB0CA297FE}"/>
                    </a:ext>
                  </a:extLst>
                </p:cNvPr>
                <p:cNvSpPr/>
                <p:nvPr/>
              </p:nvSpPr>
              <p:spPr bwMode="auto">
                <a:xfrm>
                  <a:off x="9393231" y="300831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05" name="Oval 632">
                  <a:extLst>
                    <a:ext uri="{FF2B5EF4-FFF2-40B4-BE49-F238E27FC236}">
                      <a16:creationId xmlns:a16="http://schemas.microsoft.com/office/drawing/2014/main" id="{CAC3094C-47A7-B244-92A2-9880DD8EDCCE}"/>
                    </a:ext>
                  </a:extLst>
                </p:cNvPr>
                <p:cNvSpPr/>
                <p:nvPr/>
              </p:nvSpPr>
              <p:spPr bwMode="auto">
                <a:xfrm>
                  <a:off x="9393231" y="304641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06" name="Oval 633">
                  <a:extLst>
                    <a:ext uri="{FF2B5EF4-FFF2-40B4-BE49-F238E27FC236}">
                      <a16:creationId xmlns:a16="http://schemas.microsoft.com/office/drawing/2014/main" id="{C424CCD5-2839-D948-8547-F519F36BDCCC}"/>
                    </a:ext>
                  </a:extLst>
                </p:cNvPr>
                <p:cNvSpPr/>
                <p:nvPr/>
              </p:nvSpPr>
              <p:spPr bwMode="auto">
                <a:xfrm>
                  <a:off x="9393231" y="308451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07" name="Oval 634">
                  <a:extLst>
                    <a:ext uri="{FF2B5EF4-FFF2-40B4-BE49-F238E27FC236}">
                      <a16:creationId xmlns:a16="http://schemas.microsoft.com/office/drawing/2014/main" id="{DECFFD17-7843-1442-98A7-BEB05FAFF77A}"/>
                    </a:ext>
                  </a:extLst>
                </p:cNvPr>
                <p:cNvSpPr/>
                <p:nvPr/>
              </p:nvSpPr>
              <p:spPr bwMode="auto">
                <a:xfrm>
                  <a:off x="9352750" y="303926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08" name="Oval 635">
                  <a:extLst>
                    <a:ext uri="{FF2B5EF4-FFF2-40B4-BE49-F238E27FC236}">
                      <a16:creationId xmlns:a16="http://schemas.microsoft.com/office/drawing/2014/main" id="{82277B3C-1727-F94B-81A6-93D700B12682}"/>
                    </a:ext>
                  </a:extLst>
                </p:cNvPr>
                <p:cNvSpPr/>
                <p:nvPr/>
              </p:nvSpPr>
              <p:spPr bwMode="auto">
                <a:xfrm>
                  <a:off x="9359893" y="297497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09" name="Oval 636">
                  <a:extLst>
                    <a:ext uri="{FF2B5EF4-FFF2-40B4-BE49-F238E27FC236}">
                      <a16:creationId xmlns:a16="http://schemas.microsoft.com/office/drawing/2014/main" id="{4FD0FAB3-8949-6546-9782-A0B807BE8913}"/>
                    </a:ext>
                  </a:extLst>
                </p:cNvPr>
                <p:cNvSpPr/>
                <p:nvPr/>
              </p:nvSpPr>
              <p:spPr bwMode="auto">
                <a:xfrm>
                  <a:off x="9333700" y="308927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10" name="Oval 637">
                  <a:extLst>
                    <a:ext uri="{FF2B5EF4-FFF2-40B4-BE49-F238E27FC236}">
                      <a16:creationId xmlns:a16="http://schemas.microsoft.com/office/drawing/2014/main" id="{46703422-612B-054D-BF58-FF78613D2125}"/>
                    </a:ext>
                  </a:extLst>
                </p:cNvPr>
                <p:cNvSpPr/>
                <p:nvPr/>
              </p:nvSpPr>
              <p:spPr bwMode="auto">
                <a:xfrm>
                  <a:off x="9336081" y="312737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11" name="Oval 638">
                  <a:extLst>
                    <a:ext uri="{FF2B5EF4-FFF2-40B4-BE49-F238E27FC236}">
                      <a16:creationId xmlns:a16="http://schemas.microsoft.com/office/drawing/2014/main" id="{C6B7EBC6-8930-074E-84CF-A7E581CC1C50}"/>
                    </a:ext>
                  </a:extLst>
                </p:cNvPr>
                <p:cNvSpPr/>
                <p:nvPr/>
              </p:nvSpPr>
              <p:spPr bwMode="auto">
                <a:xfrm>
                  <a:off x="9355131" y="315356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12" name="Oval 639">
                  <a:extLst>
                    <a:ext uri="{FF2B5EF4-FFF2-40B4-BE49-F238E27FC236}">
                      <a16:creationId xmlns:a16="http://schemas.microsoft.com/office/drawing/2014/main" id="{A427A868-72EE-3940-9442-12010F1554D9}"/>
                    </a:ext>
                  </a:extLst>
                </p:cNvPr>
                <p:cNvSpPr/>
                <p:nvPr/>
              </p:nvSpPr>
              <p:spPr bwMode="auto">
                <a:xfrm>
                  <a:off x="9221781" y="317499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13" name="Oval 640">
                  <a:extLst>
                    <a:ext uri="{FF2B5EF4-FFF2-40B4-BE49-F238E27FC236}">
                      <a16:creationId xmlns:a16="http://schemas.microsoft.com/office/drawing/2014/main" id="{BB747DA2-6DC1-6241-A3FF-3C7CA862417C}"/>
                    </a:ext>
                  </a:extLst>
                </p:cNvPr>
                <p:cNvSpPr/>
                <p:nvPr/>
              </p:nvSpPr>
              <p:spPr bwMode="auto">
                <a:xfrm>
                  <a:off x="9207493" y="312737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14" name="Oval 641">
                  <a:extLst>
                    <a:ext uri="{FF2B5EF4-FFF2-40B4-BE49-F238E27FC236}">
                      <a16:creationId xmlns:a16="http://schemas.microsoft.com/office/drawing/2014/main" id="{CC50C7C3-75C4-0949-AC30-A4383331360B}"/>
                    </a:ext>
                  </a:extLst>
                </p:cNvPr>
                <p:cNvSpPr/>
                <p:nvPr/>
              </p:nvSpPr>
              <p:spPr bwMode="auto">
                <a:xfrm>
                  <a:off x="9257500" y="312499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15" name="Oval 642">
                  <a:extLst>
                    <a:ext uri="{FF2B5EF4-FFF2-40B4-BE49-F238E27FC236}">
                      <a16:creationId xmlns:a16="http://schemas.microsoft.com/office/drawing/2014/main" id="{381F7DB2-808E-A849-A240-2E1787600066}"/>
                    </a:ext>
                  </a:extLst>
                </p:cNvPr>
                <p:cNvSpPr/>
                <p:nvPr/>
              </p:nvSpPr>
              <p:spPr bwMode="auto">
                <a:xfrm>
                  <a:off x="9259881" y="316309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16" name="Oval 643">
                  <a:extLst>
                    <a:ext uri="{FF2B5EF4-FFF2-40B4-BE49-F238E27FC236}">
                      <a16:creationId xmlns:a16="http://schemas.microsoft.com/office/drawing/2014/main" id="{ED23922E-D690-FC47-9046-1F5C44019819}"/>
                    </a:ext>
                  </a:extLst>
                </p:cNvPr>
                <p:cNvSpPr/>
                <p:nvPr/>
              </p:nvSpPr>
              <p:spPr bwMode="auto">
                <a:xfrm>
                  <a:off x="9262262" y="306546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17" name="Oval 644">
                  <a:extLst>
                    <a:ext uri="{FF2B5EF4-FFF2-40B4-BE49-F238E27FC236}">
                      <a16:creationId xmlns:a16="http://schemas.microsoft.com/office/drawing/2014/main" id="{803ABA25-32A8-A74A-89A0-87F5A3F7E7B7}"/>
                    </a:ext>
                  </a:extLst>
                </p:cNvPr>
                <p:cNvSpPr/>
                <p:nvPr/>
              </p:nvSpPr>
              <p:spPr bwMode="auto">
                <a:xfrm>
                  <a:off x="9090812" y="327263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18" name="Oval 645">
                  <a:extLst>
                    <a:ext uri="{FF2B5EF4-FFF2-40B4-BE49-F238E27FC236}">
                      <a16:creationId xmlns:a16="http://schemas.microsoft.com/office/drawing/2014/main" id="{8D3FE0ED-B554-4349-8360-8260C93DF23B}"/>
                    </a:ext>
                  </a:extLst>
                </p:cNvPr>
                <p:cNvSpPr/>
                <p:nvPr/>
              </p:nvSpPr>
              <p:spPr bwMode="auto">
                <a:xfrm>
                  <a:off x="9100337" y="324643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19" name="Oval 646">
                  <a:extLst>
                    <a:ext uri="{FF2B5EF4-FFF2-40B4-BE49-F238E27FC236}">
                      <a16:creationId xmlns:a16="http://schemas.microsoft.com/office/drawing/2014/main" id="{E0B3BAC8-C9FC-954D-933A-588DC671C715}"/>
                    </a:ext>
                  </a:extLst>
                </p:cNvPr>
                <p:cNvSpPr/>
                <p:nvPr/>
              </p:nvSpPr>
              <p:spPr bwMode="auto">
                <a:xfrm>
                  <a:off x="9095575" y="319881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20" name="Oval 647">
                  <a:extLst>
                    <a:ext uri="{FF2B5EF4-FFF2-40B4-BE49-F238E27FC236}">
                      <a16:creationId xmlns:a16="http://schemas.microsoft.com/office/drawing/2014/main" id="{E9499A17-BA37-0C4A-840B-2E46D892488F}"/>
                    </a:ext>
                  </a:extLst>
                </p:cNvPr>
                <p:cNvSpPr/>
                <p:nvPr/>
              </p:nvSpPr>
              <p:spPr bwMode="auto">
                <a:xfrm>
                  <a:off x="9117006" y="317976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21" name="Oval 648">
                  <a:extLst>
                    <a:ext uri="{FF2B5EF4-FFF2-40B4-BE49-F238E27FC236}">
                      <a16:creationId xmlns:a16="http://schemas.microsoft.com/office/drawing/2014/main" id="{C96F7BCD-1F44-2545-9640-F117F85D80F9}"/>
                    </a:ext>
                  </a:extLst>
                </p:cNvPr>
                <p:cNvSpPr/>
                <p:nvPr/>
              </p:nvSpPr>
              <p:spPr bwMode="auto">
                <a:xfrm>
                  <a:off x="9145581" y="319404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22" name="Oval 649">
                  <a:extLst>
                    <a:ext uri="{FF2B5EF4-FFF2-40B4-BE49-F238E27FC236}">
                      <a16:creationId xmlns:a16="http://schemas.microsoft.com/office/drawing/2014/main" id="{11496CC8-FAFF-154A-B290-2F2642E0A291}"/>
                    </a:ext>
                  </a:extLst>
                </p:cNvPr>
                <p:cNvSpPr/>
                <p:nvPr/>
              </p:nvSpPr>
              <p:spPr bwMode="auto">
                <a:xfrm>
                  <a:off x="9143200" y="322500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23" name="Oval 650">
                  <a:extLst>
                    <a:ext uri="{FF2B5EF4-FFF2-40B4-BE49-F238E27FC236}">
                      <a16:creationId xmlns:a16="http://schemas.microsoft.com/office/drawing/2014/main" id="{3FDEEAA7-545E-F043-8DBE-23D8E1A38052}"/>
                    </a:ext>
                  </a:extLst>
                </p:cNvPr>
                <p:cNvSpPr/>
                <p:nvPr/>
              </p:nvSpPr>
              <p:spPr bwMode="auto">
                <a:xfrm>
                  <a:off x="9143200" y="326072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24" name="Oval 651">
                  <a:extLst>
                    <a:ext uri="{FF2B5EF4-FFF2-40B4-BE49-F238E27FC236}">
                      <a16:creationId xmlns:a16="http://schemas.microsoft.com/office/drawing/2014/main" id="{1D7160BE-FEE5-5E40-8533-7B5499EF0DB4}"/>
                    </a:ext>
                  </a:extLst>
                </p:cNvPr>
                <p:cNvSpPr/>
                <p:nvPr/>
              </p:nvSpPr>
              <p:spPr bwMode="auto">
                <a:xfrm>
                  <a:off x="9117006" y="321548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25" name="Oval 652">
                  <a:extLst>
                    <a:ext uri="{FF2B5EF4-FFF2-40B4-BE49-F238E27FC236}">
                      <a16:creationId xmlns:a16="http://schemas.microsoft.com/office/drawing/2014/main" id="{3630B52B-3BAC-C54E-AB30-624B7A0544D3}"/>
                    </a:ext>
                  </a:extLst>
                </p:cNvPr>
                <p:cNvSpPr/>
                <p:nvPr/>
              </p:nvSpPr>
              <p:spPr bwMode="auto">
                <a:xfrm>
                  <a:off x="8981275" y="321309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26" name="Oval 653">
                  <a:extLst>
                    <a:ext uri="{FF2B5EF4-FFF2-40B4-BE49-F238E27FC236}">
                      <a16:creationId xmlns:a16="http://schemas.microsoft.com/office/drawing/2014/main" id="{A1AFB9B1-2070-3F48-A8BF-DC1C21B54DBD}"/>
                    </a:ext>
                  </a:extLst>
                </p:cNvPr>
                <p:cNvSpPr/>
                <p:nvPr/>
              </p:nvSpPr>
              <p:spPr bwMode="auto">
                <a:xfrm>
                  <a:off x="8955081" y="319643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27" name="Oval 654">
                  <a:extLst>
                    <a:ext uri="{FF2B5EF4-FFF2-40B4-BE49-F238E27FC236}">
                      <a16:creationId xmlns:a16="http://schemas.microsoft.com/office/drawing/2014/main" id="{264F3353-7E44-6442-99ED-1201961C6FD2}"/>
                    </a:ext>
                  </a:extLst>
                </p:cNvPr>
                <p:cNvSpPr/>
                <p:nvPr/>
              </p:nvSpPr>
              <p:spPr bwMode="auto">
                <a:xfrm>
                  <a:off x="8955081" y="317738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28" name="Oval 655">
                  <a:extLst>
                    <a:ext uri="{FF2B5EF4-FFF2-40B4-BE49-F238E27FC236}">
                      <a16:creationId xmlns:a16="http://schemas.microsoft.com/office/drawing/2014/main" id="{42CD08C7-2A94-734F-A36F-8E867A7331D3}"/>
                    </a:ext>
                  </a:extLst>
                </p:cNvPr>
                <p:cNvSpPr/>
                <p:nvPr/>
              </p:nvSpPr>
              <p:spPr bwMode="auto">
                <a:xfrm>
                  <a:off x="8993181" y="317976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29" name="Oval 656">
                  <a:extLst>
                    <a:ext uri="{FF2B5EF4-FFF2-40B4-BE49-F238E27FC236}">
                      <a16:creationId xmlns:a16="http://schemas.microsoft.com/office/drawing/2014/main" id="{30113214-2BAD-B14C-BB75-CCB18BD49493}"/>
                    </a:ext>
                  </a:extLst>
                </p:cNvPr>
                <p:cNvSpPr/>
                <p:nvPr/>
              </p:nvSpPr>
              <p:spPr bwMode="auto">
                <a:xfrm>
                  <a:off x="8990800" y="311546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30" name="Oval 657">
                  <a:extLst>
                    <a:ext uri="{FF2B5EF4-FFF2-40B4-BE49-F238E27FC236}">
                      <a16:creationId xmlns:a16="http://schemas.microsoft.com/office/drawing/2014/main" id="{5653DA65-4B76-294F-8145-ADDB756F746C}"/>
                    </a:ext>
                  </a:extLst>
                </p:cNvPr>
                <p:cNvSpPr/>
                <p:nvPr/>
              </p:nvSpPr>
              <p:spPr bwMode="auto">
                <a:xfrm>
                  <a:off x="8924125" y="313928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31" name="Oval 658">
                  <a:extLst>
                    <a:ext uri="{FF2B5EF4-FFF2-40B4-BE49-F238E27FC236}">
                      <a16:creationId xmlns:a16="http://schemas.microsoft.com/office/drawing/2014/main" id="{BA241BD1-70CE-0C42-A5AD-C760877B87EC}"/>
                    </a:ext>
                  </a:extLst>
                </p:cNvPr>
                <p:cNvSpPr/>
                <p:nvPr/>
              </p:nvSpPr>
              <p:spPr bwMode="auto">
                <a:xfrm>
                  <a:off x="8914600" y="312023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32" name="Oval 659">
                  <a:extLst>
                    <a:ext uri="{FF2B5EF4-FFF2-40B4-BE49-F238E27FC236}">
                      <a16:creationId xmlns:a16="http://schemas.microsoft.com/office/drawing/2014/main" id="{2206384B-F490-8B42-A4A3-6CACC491E1BD}"/>
                    </a:ext>
                  </a:extLst>
                </p:cNvPr>
                <p:cNvSpPr/>
                <p:nvPr/>
              </p:nvSpPr>
              <p:spPr bwMode="auto">
                <a:xfrm>
                  <a:off x="8874119" y="307974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33" name="Oval 660">
                  <a:extLst>
                    <a:ext uri="{FF2B5EF4-FFF2-40B4-BE49-F238E27FC236}">
                      <a16:creationId xmlns:a16="http://schemas.microsoft.com/office/drawing/2014/main" id="{4EF2E693-2C7A-734C-9855-0C3E28089A3D}"/>
                    </a:ext>
                  </a:extLst>
                </p:cNvPr>
                <p:cNvSpPr/>
                <p:nvPr/>
              </p:nvSpPr>
              <p:spPr bwMode="auto">
                <a:xfrm>
                  <a:off x="8969369" y="300593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34" name="Oval 661">
                  <a:extLst>
                    <a:ext uri="{FF2B5EF4-FFF2-40B4-BE49-F238E27FC236}">
                      <a16:creationId xmlns:a16="http://schemas.microsoft.com/office/drawing/2014/main" id="{65E01669-70C5-184C-9A48-8F95E6B231B8}"/>
                    </a:ext>
                  </a:extLst>
                </p:cNvPr>
                <p:cNvSpPr/>
                <p:nvPr/>
              </p:nvSpPr>
              <p:spPr bwMode="auto">
                <a:xfrm>
                  <a:off x="8943175" y="284400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35" name="Oval 662">
                  <a:extLst>
                    <a:ext uri="{FF2B5EF4-FFF2-40B4-BE49-F238E27FC236}">
                      <a16:creationId xmlns:a16="http://schemas.microsoft.com/office/drawing/2014/main" id="{DD858D71-0DA4-974D-945C-27BE9C185B1E}"/>
                    </a:ext>
                  </a:extLst>
                </p:cNvPr>
                <p:cNvSpPr/>
                <p:nvPr/>
              </p:nvSpPr>
              <p:spPr bwMode="auto">
                <a:xfrm>
                  <a:off x="9050331" y="292496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36" name="Oval 663">
                  <a:extLst>
                    <a:ext uri="{FF2B5EF4-FFF2-40B4-BE49-F238E27FC236}">
                      <a16:creationId xmlns:a16="http://schemas.microsoft.com/office/drawing/2014/main" id="{3107A724-373A-0A48-8774-6B7FA2AFB372}"/>
                    </a:ext>
                  </a:extLst>
                </p:cNvPr>
                <p:cNvSpPr/>
                <p:nvPr/>
              </p:nvSpPr>
              <p:spPr bwMode="auto">
                <a:xfrm>
                  <a:off x="9033663" y="300116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37" name="Oval 664">
                  <a:extLst>
                    <a:ext uri="{FF2B5EF4-FFF2-40B4-BE49-F238E27FC236}">
                      <a16:creationId xmlns:a16="http://schemas.microsoft.com/office/drawing/2014/main" id="{83CAE181-B46C-0941-A644-83892AF44EEB}"/>
                    </a:ext>
                  </a:extLst>
                </p:cNvPr>
                <p:cNvSpPr/>
                <p:nvPr/>
              </p:nvSpPr>
              <p:spPr bwMode="auto">
                <a:xfrm>
                  <a:off x="8947938" y="266064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38" name="Oval 665">
                  <a:extLst>
                    <a:ext uri="{FF2B5EF4-FFF2-40B4-BE49-F238E27FC236}">
                      <a16:creationId xmlns:a16="http://schemas.microsoft.com/office/drawing/2014/main" id="{CE7F5792-444B-9D41-87E9-BA8F57CF4087}"/>
                    </a:ext>
                  </a:extLst>
                </p:cNvPr>
                <p:cNvSpPr/>
                <p:nvPr/>
              </p:nvSpPr>
              <p:spPr bwMode="auto">
                <a:xfrm>
                  <a:off x="9062238" y="309403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39" name="Oval 666">
                  <a:extLst>
                    <a:ext uri="{FF2B5EF4-FFF2-40B4-BE49-F238E27FC236}">
                      <a16:creationId xmlns:a16="http://schemas.microsoft.com/office/drawing/2014/main" id="{24C92B28-F0F8-1D45-86D5-435206FB5E09}"/>
                    </a:ext>
                  </a:extLst>
                </p:cNvPr>
                <p:cNvSpPr/>
                <p:nvPr/>
              </p:nvSpPr>
              <p:spPr bwMode="auto">
                <a:xfrm>
                  <a:off x="9083669" y="313451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40" name="Oval 667">
                  <a:extLst>
                    <a:ext uri="{FF2B5EF4-FFF2-40B4-BE49-F238E27FC236}">
                      <a16:creationId xmlns:a16="http://schemas.microsoft.com/office/drawing/2014/main" id="{7A0C3796-C177-E042-BE84-815C5984ABA4}"/>
                    </a:ext>
                  </a:extLst>
                </p:cNvPr>
                <p:cNvSpPr/>
                <p:nvPr/>
              </p:nvSpPr>
              <p:spPr bwMode="auto">
                <a:xfrm>
                  <a:off x="9100337" y="309641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41" name="Oval 668">
                  <a:extLst>
                    <a:ext uri="{FF2B5EF4-FFF2-40B4-BE49-F238E27FC236}">
                      <a16:creationId xmlns:a16="http://schemas.microsoft.com/office/drawing/2014/main" id="{D1DDAA7B-0749-F841-B8C9-0492BC0D1AB4}"/>
                    </a:ext>
                  </a:extLst>
                </p:cNvPr>
                <p:cNvSpPr/>
                <p:nvPr/>
              </p:nvSpPr>
              <p:spPr bwMode="auto">
                <a:xfrm>
                  <a:off x="9150344" y="308689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42" name="Oval 669">
                  <a:extLst>
                    <a:ext uri="{FF2B5EF4-FFF2-40B4-BE49-F238E27FC236}">
                      <a16:creationId xmlns:a16="http://schemas.microsoft.com/office/drawing/2014/main" id="{E085D57E-591A-1348-8821-BAE040B2098D}"/>
                    </a:ext>
                  </a:extLst>
                </p:cNvPr>
                <p:cNvSpPr/>
                <p:nvPr/>
              </p:nvSpPr>
              <p:spPr bwMode="auto">
                <a:xfrm>
                  <a:off x="9193207" y="307498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43" name="Oval 670">
                  <a:extLst>
                    <a:ext uri="{FF2B5EF4-FFF2-40B4-BE49-F238E27FC236}">
                      <a16:creationId xmlns:a16="http://schemas.microsoft.com/office/drawing/2014/main" id="{D6DC6C1D-8145-934F-826F-FD3DD9207049}"/>
                    </a:ext>
                  </a:extLst>
                </p:cNvPr>
                <p:cNvSpPr/>
                <p:nvPr/>
              </p:nvSpPr>
              <p:spPr bwMode="auto">
                <a:xfrm>
                  <a:off x="9157488" y="305355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44" name="Oval 671">
                  <a:extLst>
                    <a:ext uri="{FF2B5EF4-FFF2-40B4-BE49-F238E27FC236}">
                      <a16:creationId xmlns:a16="http://schemas.microsoft.com/office/drawing/2014/main" id="{C89E64F6-13C9-FE4E-B018-F8D5AA476062}"/>
                    </a:ext>
                  </a:extLst>
                </p:cNvPr>
                <p:cNvSpPr/>
                <p:nvPr/>
              </p:nvSpPr>
              <p:spPr bwMode="auto">
                <a:xfrm>
                  <a:off x="9167013" y="301069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45" name="Oval 672">
                  <a:extLst>
                    <a:ext uri="{FF2B5EF4-FFF2-40B4-BE49-F238E27FC236}">
                      <a16:creationId xmlns:a16="http://schemas.microsoft.com/office/drawing/2014/main" id="{60A86724-2FDB-DE41-AC0E-67DE69753E87}"/>
                    </a:ext>
                  </a:extLst>
                </p:cNvPr>
                <p:cNvSpPr/>
                <p:nvPr/>
              </p:nvSpPr>
              <p:spPr bwMode="auto">
                <a:xfrm>
                  <a:off x="9197969" y="295830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46" name="Oval 673">
                  <a:extLst>
                    <a:ext uri="{FF2B5EF4-FFF2-40B4-BE49-F238E27FC236}">
                      <a16:creationId xmlns:a16="http://schemas.microsoft.com/office/drawing/2014/main" id="{D02A4954-F8AF-1442-A298-48A3C7E6A788}"/>
                    </a:ext>
                  </a:extLst>
                </p:cNvPr>
                <p:cNvSpPr/>
                <p:nvPr/>
              </p:nvSpPr>
              <p:spPr bwMode="auto">
                <a:xfrm>
                  <a:off x="9159869" y="291544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47" name="Oval 674">
                  <a:extLst>
                    <a:ext uri="{FF2B5EF4-FFF2-40B4-BE49-F238E27FC236}">
                      <a16:creationId xmlns:a16="http://schemas.microsoft.com/office/drawing/2014/main" id="{A130A031-8923-F643-A245-F4DA7C6C6F78}"/>
                    </a:ext>
                  </a:extLst>
                </p:cNvPr>
                <p:cNvSpPr/>
                <p:nvPr/>
              </p:nvSpPr>
              <p:spPr bwMode="auto">
                <a:xfrm>
                  <a:off x="9143200" y="294639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48" name="Oval 675">
                  <a:extLst>
                    <a:ext uri="{FF2B5EF4-FFF2-40B4-BE49-F238E27FC236}">
                      <a16:creationId xmlns:a16="http://schemas.microsoft.com/office/drawing/2014/main" id="{571B43D0-13F4-9E40-8B2A-7D52FD7898CD}"/>
                    </a:ext>
                  </a:extLst>
                </p:cNvPr>
                <p:cNvSpPr/>
                <p:nvPr/>
              </p:nvSpPr>
              <p:spPr bwMode="auto">
                <a:xfrm>
                  <a:off x="9176538" y="292973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49" name="Oval 676">
                  <a:extLst>
                    <a:ext uri="{FF2B5EF4-FFF2-40B4-BE49-F238E27FC236}">
                      <a16:creationId xmlns:a16="http://schemas.microsoft.com/office/drawing/2014/main" id="{02B59BEC-0E47-AC48-97A6-9EEFB3444406}"/>
                    </a:ext>
                  </a:extLst>
                </p:cNvPr>
                <p:cNvSpPr/>
                <p:nvPr/>
              </p:nvSpPr>
              <p:spPr bwMode="auto">
                <a:xfrm>
                  <a:off x="9264644" y="297497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50" name="Oval 677">
                  <a:extLst>
                    <a:ext uri="{FF2B5EF4-FFF2-40B4-BE49-F238E27FC236}">
                      <a16:creationId xmlns:a16="http://schemas.microsoft.com/office/drawing/2014/main" id="{32F9588E-9563-824C-93CC-5EEAF2C69B32}"/>
                    </a:ext>
                  </a:extLst>
                </p:cNvPr>
                <p:cNvSpPr/>
                <p:nvPr/>
              </p:nvSpPr>
              <p:spPr bwMode="auto">
                <a:xfrm>
                  <a:off x="9290838" y="300354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51" name="Oval 678">
                  <a:extLst>
                    <a:ext uri="{FF2B5EF4-FFF2-40B4-BE49-F238E27FC236}">
                      <a16:creationId xmlns:a16="http://schemas.microsoft.com/office/drawing/2014/main" id="{709AA67F-8FBD-B84F-B2D9-D4A8016E092B}"/>
                    </a:ext>
                  </a:extLst>
                </p:cNvPr>
                <p:cNvSpPr/>
                <p:nvPr/>
              </p:nvSpPr>
              <p:spPr bwMode="auto">
                <a:xfrm>
                  <a:off x="9309888" y="292734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52" name="Oval 679">
                  <a:extLst>
                    <a:ext uri="{FF2B5EF4-FFF2-40B4-BE49-F238E27FC236}">
                      <a16:creationId xmlns:a16="http://schemas.microsoft.com/office/drawing/2014/main" id="{FF6528FF-83CD-6141-9F7E-DFC7B8383F8F}"/>
                    </a:ext>
                  </a:extLst>
                </p:cNvPr>
                <p:cNvSpPr/>
                <p:nvPr/>
              </p:nvSpPr>
              <p:spPr bwMode="auto">
                <a:xfrm>
                  <a:off x="9338463" y="286781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53" name="Oval 680">
                  <a:extLst>
                    <a:ext uri="{FF2B5EF4-FFF2-40B4-BE49-F238E27FC236}">
                      <a16:creationId xmlns:a16="http://schemas.microsoft.com/office/drawing/2014/main" id="{B9CE0F00-3B23-364F-8756-48E68E131544}"/>
                    </a:ext>
                  </a:extLst>
                </p:cNvPr>
                <p:cNvSpPr/>
                <p:nvPr/>
              </p:nvSpPr>
              <p:spPr bwMode="auto">
                <a:xfrm>
                  <a:off x="9350369" y="284400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54" name="Oval 681">
                  <a:extLst>
                    <a:ext uri="{FF2B5EF4-FFF2-40B4-BE49-F238E27FC236}">
                      <a16:creationId xmlns:a16="http://schemas.microsoft.com/office/drawing/2014/main" id="{BE1506AB-50DB-2043-8E41-1D4DA9B14046}"/>
                    </a:ext>
                  </a:extLst>
                </p:cNvPr>
                <p:cNvSpPr/>
                <p:nvPr/>
              </p:nvSpPr>
              <p:spPr bwMode="auto">
                <a:xfrm>
                  <a:off x="9357513" y="282257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55" name="Oval 682">
                  <a:extLst>
                    <a:ext uri="{FF2B5EF4-FFF2-40B4-BE49-F238E27FC236}">
                      <a16:creationId xmlns:a16="http://schemas.microsoft.com/office/drawing/2014/main" id="{2AE51BAB-A490-BD4C-96BE-E08187F9590B}"/>
                    </a:ext>
                  </a:extLst>
                </p:cNvPr>
                <p:cNvSpPr/>
                <p:nvPr/>
              </p:nvSpPr>
              <p:spPr bwMode="auto">
                <a:xfrm>
                  <a:off x="9381325" y="281066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56" name="Oval 683">
                  <a:extLst>
                    <a:ext uri="{FF2B5EF4-FFF2-40B4-BE49-F238E27FC236}">
                      <a16:creationId xmlns:a16="http://schemas.microsoft.com/office/drawing/2014/main" id="{C22DD4D6-2207-D849-8FDD-3BB3D3C0CBF2}"/>
                    </a:ext>
                  </a:extLst>
                </p:cNvPr>
                <p:cNvSpPr/>
                <p:nvPr/>
              </p:nvSpPr>
              <p:spPr bwMode="auto">
                <a:xfrm>
                  <a:off x="9400375" y="276542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57" name="Oval 684">
                  <a:extLst>
                    <a:ext uri="{FF2B5EF4-FFF2-40B4-BE49-F238E27FC236}">
                      <a16:creationId xmlns:a16="http://schemas.microsoft.com/office/drawing/2014/main" id="{7A2E4D5C-E12B-9545-8CB1-8DA2CC7D5C19}"/>
                    </a:ext>
                  </a:extLst>
                </p:cNvPr>
                <p:cNvSpPr/>
                <p:nvPr/>
              </p:nvSpPr>
              <p:spPr bwMode="auto">
                <a:xfrm>
                  <a:off x="9400375" y="267969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58" name="Oval 685">
                  <a:extLst>
                    <a:ext uri="{FF2B5EF4-FFF2-40B4-BE49-F238E27FC236}">
                      <a16:creationId xmlns:a16="http://schemas.microsoft.com/office/drawing/2014/main" id="{6A8FBD01-7BEA-C04D-AA03-619E34AAE41B}"/>
                    </a:ext>
                  </a:extLst>
                </p:cNvPr>
                <p:cNvSpPr/>
                <p:nvPr/>
              </p:nvSpPr>
              <p:spPr bwMode="auto">
                <a:xfrm>
                  <a:off x="9109863" y="248919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59" name="Oval 686">
                  <a:extLst>
                    <a:ext uri="{FF2B5EF4-FFF2-40B4-BE49-F238E27FC236}">
                      <a16:creationId xmlns:a16="http://schemas.microsoft.com/office/drawing/2014/main" id="{19911C98-006A-FC48-8996-22B974292EE7}"/>
                    </a:ext>
                  </a:extLst>
                </p:cNvPr>
                <p:cNvSpPr/>
                <p:nvPr/>
              </p:nvSpPr>
              <p:spPr bwMode="auto">
                <a:xfrm>
                  <a:off x="9421806" y="234394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60" name="Oval 687">
                  <a:extLst>
                    <a:ext uri="{FF2B5EF4-FFF2-40B4-BE49-F238E27FC236}">
                      <a16:creationId xmlns:a16="http://schemas.microsoft.com/office/drawing/2014/main" id="{852766EF-9F8D-7945-810C-51F9C21E0CDA}"/>
                    </a:ext>
                  </a:extLst>
                </p:cNvPr>
                <p:cNvSpPr/>
                <p:nvPr/>
              </p:nvSpPr>
              <p:spPr bwMode="auto">
                <a:xfrm>
                  <a:off x="9464669" y="259873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61" name="Oval 688">
                  <a:extLst>
                    <a:ext uri="{FF2B5EF4-FFF2-40B4-BE49-F238E27FC236}">
                      <a16:creationId xmlns:a16="http://schemas.microsoft.com/office/drawing/2014/main" id="{A62EEFCF-52EE-9D43-A9B5-DF391243C9E9}"/>
                    </a:ext>
                  </a:extLst>
                </p:cNvPr>
                <p:cNvSpPr/>
                <p:nvPr/>
              </p:nvSpPr>
              <p:spPr bwMode="auto">
                <a:xfrm>
                  <a:off x="9564682" y="236061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62" name="Oval 689">
                  <a:extLst>
                    <a:ext uri="{FF2B5EF4-FFF2-40B4-BE49-F238E27FC236}">
                      <a16:creationId xmlns:a16="http://schemas.microsoft.com/office/drawing/2014/main" id="{97CA2539-0037-804C-B91F-7A7514B8481F}"/>
                    </a:ext>
                  </a:extLst>
                </p:cNvPr>
                <p:cNvSpPr/>
                <p:nvPr/>
              </p:nvSpPr>
              <p:spPr bwMode="auto">
                <a:xfrm>
                  <a:off x="9633738" y="255111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63" name="Oval 690">
                  <a:extLst>
                    <a:ext uri="{FF2B5EF4-FFF2-40B4-BE49-F238E27FC236}">
                      <a16:creationId xmlns:a16="http://schemas.microsoft.com/office/drawing/2014/main" id="{37A0E71E-0311-7947-85A8-0CF68BEB7404}"/>
                    </a:ext>
                  </a:extLst>
                </p:cNvPr>
                <p:cNvSpPr/>
                <p:nvPr/>
              </p:nvSpPr>
              <p:spPr bwMode="auto">
                <a:xfrm>
                  <a:off x="9614688" y="256778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64" name="Oval 691">
                  <a:extLst>
                    <a:ext uri="{FF2B5EF4-FFF2-40B4-BE49-F238E27FC236}">
                      <a16:creationId xmlns:a16="http://schemas.microsoft.com/office/drawing/2014/main" id="{A83FE828-8A7B-AB44-878F-018D44E49ED9}"/>
                    </a:ext>
                  </a:extLst>
                </p:cNvPr>
                <p:cNvSpPr/>
                <p:nvPr/>
              </p:nvSpPr>
              <p:spPr bwMode="auto">
                <a:xfrm>
                  <a:off x="9464669" y="272970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65" name="Oval 692">
                  <a:extLst>
                    <a:ext uri="{FF2B5EF4-FFF2-40B4-BE49-F238E27FC236}">
                      <a16:creationId xmlns:a16="http://schemas.microsoft.com/office/drawing/2014/main" id="{F5F71F28-5473-1642-8569-B2BBD621FE61}"/>
                    </a:ext>
                  </a:extLst>
                </p:cNvPr>
                <p:cNvSpPr/>
                <p:nvPr/>
              </p:nvSpPr>
              <p:spPr bwMode="auto">
                <a:xfrm>
                  <a:off x="9476575" y="277494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66" name="Oval 693">
                  <a:extLst>
                    <a:ext uri="{FF2B5EF4-FFF2-40B4-BE49-F238E27FC236}">
                      <a16:creationId xmlns:a16="http://schemas.microsoft.com/office/drawing/2014/main" id="{875BB8FD-3B45-5F47-8246-83C0BA15602A}"/>
                    </a:ext>
                  </a:extLst>
                </p:cNvPr>
                <p:cNvSpPr/>
                <p:nvPr/>
              </p:nvSpPr>
              <p:spPr bwMode="auto">
                <a:xfrm>
                  <a:off x="9478957" y="281304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67" name="Oval 694">
                  <a:extLst>
                    <a:ext uri="{FF2B5EF4-FFF2-40B4-BE49-F238E27FC236}">
                      <a16:creationId xmlns:a16="http://schemas.microsoft.com/office/drawing/2014/main" id="{FB60D08C-D9A0-3B4E-A172-B0869298E99D}"/>
                    </a:ext>
                  </a:extLst>
                </p:cNvPr>
                <p:cNvSpPr/>
                <p:nvPr/>
              </p:nvSpPr>
              <p:spPr bwMode="auto">
                <a:xfrm>
                  <a:off x="9462288" y="283924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68" name="Oval 695">
                  <a:extLst>
                    <a:ext uri="{FF2B5EF4-FFF2-40B4-BE49-F238E27FC236}">
                      <a16:creationId xmlns:a16="http://schemas.microsoft.com/office/drawing/2014/main" id="{783CB210-602C-2640-94FF-BA3913CD021D}"/>
                    </a:ext>
                  </a:extLst>
                </p:cNvPr>
                <p:cNvSpPr/>
                <p:nvPr/>
              </p:nvSpPr>
              <p:spPr bwMode="auto">
                <a:xfrm>
                  <a:off x="9426569" y="285353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69" name="Oval 696">
                  <a:extLst>
                    <a:ext uri="{FF2B5EF4-FFF2-40B4-BE49-F238E27FC236}">
                      <a16:creationId xmlns:a16="http://schemas.microsoft.com/office/drawing/2014/main" id="{3AB41B32-5043-E643-93A7-F3CD59767D61}"/>
                    </a:ext>
                  </a:extLst>
                </p:cNvPr>
                <p:cNvSpPr/>
                <p:nvPr/>
              </p:nvSpPr>
              <p:spPr bwMode="auto">
                <a:xfrm>
                  <a:off x="9424187" y="288924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70" name="Oval 697">
                  <a:extLst>
                    <a:ext uri="{FF2B5EF4-FFF2-40B4-BE49-F238E27FC236}">
                      <a16:creationId xmlns:a16="http://schemas.microsoft.com/office/drawing/2014/main" id="{12D025D2-964D-1244-85A9-61AFB324BDDC}"/>
                    </a:ext>
                  </a:extLst>
                </p:cNvPr>
                <p:cNvSpPr/>
                <p:nvPr/>
              </p:nvSpPr>
              <p:spPr bwMode="auto">
                <a:xfrm>
                  <a:off x="9421806" y="293925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71" name="Oval 698">
                  <a:extLst>
                    <a:ext uri="{FF2B5EF4-FFF2-40B4-BE49-F238E27FC236}">
                      <a16:creationId xmlns:a16="http://schemas.microsoft.com/office/drawing/2014/main" id="{EC8DD0DF-409C-684B-9D34-232E115411F2}"/>
                    </a:ext>
                  </a:extLst>
                </p:cNvPr>
                <p:cNvSpPr/>
                <p:nvPr/>
              </p:nvSpPr>
              <p:spPr bwMode="auto">
                <a:xfrm>
                  <a:off x="9471812" y="295116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72" name="Oval 699">
                  <a:extLst>
                    <a:ext uri="{FF2B5EF4-FFF2-40B4-BE49-F238E27FC236}">
                      <a16:creationId xmlns:a16="http://schemas.microsoft.com/office/drawing/2014/main" id="{90F31B57-4CE0-E547-8F4F-C6156086711C}"/>
                    </a:ext>
                  </a:extLst>
                </p:cNvPr>
                <p:cNvSpPr/>
                <p:nvPr/>
              </p:nvSpPr>
              <p:spPr bwMode="auto">
                <a:xfrm>
                  <a:off x="9552775" y="299640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73" name="Oval 700">
                  <a:extLst>
                    <a:ext uri="{FF2B5EF4-FFF2-40B4-BE49-F238E27FC236}">
                      <a16:creationId xmlns:a16="http://schemas.microsoft.com/office/drawing/2014/main" id="{564CBCAB-59A7-5648-8100-1F4FB46835AA}"/>
                    </a:ext>
                  </a:extLst>
                </p:cNvPr>
                <p:cNvSpPr/>
                <p:nvPr/>
              </p:nvSpPr>
              <p:spPr bwMode="auto">
                <a:xfrm>
                  <a:off x="9628975" y="301069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74" name="Oval 701">
                  <a:extLst>
                    <a:ext uri="{FF2B5EF4-FFF2-40B4-BE49-F238E27FC236}">
                      <a16:creationId xmlns:a16="http://schemas.microsoft.com/office/drawing/2014/main" id="{A7B15CED-D417-E045-AB82-A52F29AACD6F}"/>
                    </a:ext>
                  </a:extLst>
                </p:cNvPr>
                <p:cNvSpPr/>
                <p:nvPr/>
              </p:nvSpPr>
              <p:spPr bwMode="auto">
                <a:xfrm>
                  <a:off x="9626594" y="297497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75" name="Oval 702">
                  <a:extLst>
                    <a:ext uri="{FF2B5EF4-FFF2-40B4-BE49-F238E27FC236}">
                      <a16:creationId xmlns:a16="http://schemas.microsoft.com/office/drawing/2014/main" id="{B8AF84CF-BC18-6D43-AAB3-AFEAD576B7CE}"/>
                    </a:ext>
                  </a:extLst>
                </p:cNvPr>
                <p:cNvSpPr/>
                <p:nvPr/>
              </p:nvSpPr>
              <p:spPr bwMode="auto">
                <a:xfrm>
                  <a:off x="9671838" y="293687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76" name="Oval 703">
                  <a:extLst>
                    <a:ext uri="{FF2B5EF4-FFF2-40B4-BE49-F238E27FC236}">
                      <a16:creationId xmlns:a16="http://schemas.microsoft.com/office/drawing/2014/main" id="{4EF12F0D-145E-0749-84CE-1B1EF3BD2F50}"/>
                    </a:ext>
                  </a:extLst>
                </p:cNvPr>
                <p:cNvSpPr/>
                <p:nvPr/>
              </p:nvSpPr>
              <p:spPr bwMode="auto">
                <a:xfrm>
                  <a:off x="9676600" y="296783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77" name="Oval 704">
                  <a:extLst>
                    <a:ext uri="{FF2B5EF4-FFF2-40B4-BE49-F238E27FC236}">
                      <a16:creationId xmlns:a16="http://schemas.microsoft.com/office/drawing/2014/main" id="{D3A70EBC-97B7-B74D-9A6B-5B9AF8B76301}"/>
                    </a:ext>
                  </a:extLst>
                </p:cNvPr>
                <p:cNvSpPr/>
                <p:nvPr/>
              </p:nvSpPr>
              <p:spPr bwMode="auto">
                <a:xfrm>
                  <a:off x="9714700" y="293925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78" name="Oval 705">
                  <a:extLst>
                    <a:ext uri="{FF2B5EF4-FFF2-40B4-BE49-F238E27FC236}">
                      <a16:creationId xmlns:a16="http://schemas.microsoft.com/office/drawing/2014/main" id="{5C3CAF6C-4E8A-4644-92AF-54D457D3EE50}"/>
                    </a:ext>
                  </a:extLst>
                </p:cNvPr>
                <p:cNvSpPr/>
                <p:nvPr/>
              </p:nvSpPr>
              <p:spPr bwMode="auto">
                <a:xfrm>
                  <a:off x="9721844" y="298449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79" name="Oval 706">
                  <a:extLst>
                    <a:ext uri="{FF2B5EF4-FFF2-40B4-BE49-F238E27FC236}">
                      <a16:creationId xmlns:a16="http://schemas.microsoft.com/office/drawing/2014/main" id="{D73C3405-5C46-604D-AE15-3563B5913026}"/>
                    </a:ext>
                  </a:extLst>
                </p:cNvPr>
                <p:cNvSpPr/>
                <p:nvPr/>
              </p:nvSpPr>
              <p:spPr bwMode="auto">
                <a:xfrm>
                  <a:off x="9824238" y="295116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80" name="Oval 707">
                  <a:extLst>
                    <a:ext uri="{FF2B5EF4-FFF2-40B4-BE49-F238E27FC236}">
                      <a16:creationId xmlns:a16="http://schemas.microsoft.com/office/drawing/2014/main" id="{CC07E594-CC1D-9243-B7B6-7751D05F589C}"/>
                    </a:ext>
                  </a:extLst>
                </p:cNvPr>
                <p:cNvSpPr/>
                <p:nvPr/>
              </p:nvSpPr>
              <p:spPr bwMode="auto">
                <a:xfrm>
                  <a:off x="9838525" y="293687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81" name="Oval 708">
                  <a:extLst>
                    <a:ext uri="{FF2B5EF4-FFF2-40B4-BE49-F238E27FC236}">
                      <a16:creationId xmlns:a16="http://schemas.microsoft.com/office/drawing/2014/main" id="{540CF85E-0427-D449-AFED-6BD07FC70690}"/>
                    </a:ext>
                  </a:extLst>
                </p:cNvPr>
                <p:cNvSpPr/>
                <p:nvPr/>
              </p:nvSpPr>
              <p:spPr bwMode="auto">
                <a:xfrm>
                  <a:off x="9929013" y="295830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82" name="Oval 709">
                  <a:extLst>
                    <a:ext uri="{FF2B5EF4-FFF2-40B4-BE49-F238E27FC236}">
                      <a16:creationId xmlns:a16="http://schemas.microsoft.com/office/drawing/2014/main" id="{8D8017FC-DB58-5C41-8097-CC4EAE03A1A9}"/>
                    </a:ext>
                  </a:extLst>
                </p:cNvPr>
                <p:cNvSpPr/>
                <p:nvPr/>
              </p:nvSpPr>
              <p:spPr bwMode="auto">
                <a:xfrm>
                  <a:off x="9995688" y="301069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83" name="Oval 710">
                  <a:extLst>
                    <a:ext uri="{FF2B5EF4-FFF2-40B4-BE49-F238E27FC236}">
                      <a16:creationId xmlns:a16="http://schemas.microsoft.com/office/drawing/2014/main" id="{D964581C-EF5E-B146-9473-405C7AECEA17}"/>
                    </a:ext>
                  </a:extLst>
                </p:cNvPr>
                <p:cNvSpPr/>
                <p:nvPr/>
              </p:nvSpPr>
              <p:spPr bwMode="auto">
                <a:xfrm>
                  <a:off x="10038550" y="299402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84" name="Oval 711">
                  <a:extLst>
                    <a:ext uri="{FF2B5EF4-FFF2-40B4-BE49-F238E27FC236}">
                      <a16:creationId xmlns:a16="http://schemas.microsoft.com/office/drawing/2014/main" id="{6678C0CB-7E44-5048-901E-4F2797ABF4D5}"/>
                    </a:ext>
                  </a:extLst>
                </p:cNvPr>
                <p:cNvSpPr/>
                <p:nvPr/>
              </p:nvSpPr>
              <p:spPr bwMode="auto">
                <a:xfrm>
                  <a:off x="10140943" y="292020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85" name="Oval 712">
                  <a:extLst>
                    <a:ext uri="{FF2B5EF4-FFF2-40B4-BE49-F238E27FC236}">
                      <a16:creationId xmlns:a16="http://schemas.microsoft.com/office/drawing/2014/main" id="{2B1E26AA-3DE2-F64D-A5F4-49FEB643CB55}"/>
                    </a:ext>
                  </a:extLst>
                </p:cNvPr>
                <p:cNvSpPr/>
                <p:nvPr/>
              </p:nvSpPr>
              <p:spPr bwMode="auto">
                <a:xfrm>
                  <a:off x="10174281" y="293687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86" name="Oval 713">
                  <a:extLst>
                    <a:ext uri="{FF2B5EF4-FFF2-40B4-BE49-F238E27FC236}">
                      <a16:creationId xmlns:a16="http://schemas.microsoft.com/office/drawing/2014/main" id="{5F1AC622-2A32-BB4E-9A8E-6120E5703C1D}"/>
                    </a:ext>
                  </a:extLst>
                </p:cNvPr>
                <p:cNvSpPr/>
                <p:nvPr/>
              </p:nvSpPr>
              <p:spPr bwMode="auto">
                <a:xfrm>
                  <a:off x="10226669" y="297497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87" name="Oval 714">
                  <a:extLst>
                    <a:ext uri="{FF2B5EF4-FFF2-40B4-BE49-F238E27FC236}">
                      <a16:creationId xmlns:a16="http://schemas.microsoft.com/office/drawing/2014/main" id="{196EEA36-CD2E-0C44-B4C1-C7B7CE33A63D}"/>
                    </a:ext>
                  </a:extLst>
                </p:cNvPr>
                <p:cNvSpPr/>
                <p:nvPr/>
              </p:nvSpPr>
              <p:spPr bwMode="auto">
                <a:xfrm>
                  <a:off x="10424312" y="302021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88" name="Oval 715">
                  <a:extLst>
                    <a:ext uri="{FF2B5EF4-FFF2-40B4-BE49-F238E27FC236}">
                      <a16:creationId xmlns:a16="http://schemas.microsoft.com/office/drawing/2014/main" id="{C4EEAD76-8FDF-D44E-81FF-A7B2BFD7E698}"/>
                    </a:ext>
                  </a:extLst>
                </p:cNvPr>
                <p:cNvSpPr/>
                <p:nvPr/>
              </p:nvSpPr>
              <p:spPr bwMode="auto">
                <a:xfrm>
                  <a:off x="10438599" y="283448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89" name="Oval 716">
                  <a:extLst>
                    <a:ext uri="{FF2B5EF4-FFF2-40B4-BE49-F238E27FC236}">
                      <a16:creationId xmlns:a16="http://schemas.microsoft.com/office/drawing/2014/main" id="{C50EC53E-60E8-B84C-81D2-3045A94211DF}"/>
                    </a:ext>
                  </a:extLst>
                </p:cNvPr>
                <p:cNvSpPr/>
                <p:nvPr/>
              </p:nvSpPr>
              <p:spPr bwMode="auto">
                <a:xfrm>
                  <a:off x="10288581" y="283209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90" name="Oval 717">
                  <a:extLst>
                    <a:ext uri="{FF2B5EF4-FFF2-40B4-BE49-F238E27FC236}">
                      <a16:creationId xmlns:a16="http://schemas.microsoft.com/office/drawing/2014/main" id="{BB4A9202-CA36-4946-9855-E19B6A6F1678}"/>
                    </a:ext>
                  </a:extLst>
                </p:cNvPr>
                <p:cNvSpPr/>
                <p:nvPr/>
              </p:nvSpPr>
              <p:spPr bwMode="auto">
                <a:xfrm>
                  <a:off x="10264768" y="279638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91" name="Oval 718">
                  <a:extLst>
                    <a:ext uri="{FF2B5EF4-FFF2-40B4-BE49-F238E27FC236}">
                      <a16:creationId xmlns:a16="http://schemas.microsoft.com/office/drawing/2014/main" id="{F4FFDE33-B107-F244-B7D9-D8A8A33D18D0}"/>
                    </a:ext>
                  </a:extLst>
                </p:cNvPr>
                <p:cNvSpPr/>
                <p:nvPr/>
              </p:nvSpPr>
              <p:spPr bwMode="auto">
                <a:xfrm>
                  <a:off x="10348112" y="274399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92" name="Oval 719">
                  <a:extLst>
                    <a:ext uri="{FF2B5EF4-FFF2-40B4-BE49-F238E27FC236}">
                      <a16:creationId xmlns:a16="http://schemas.microsoft.com/office/drawing/2014/main" id="{9E3AE5A9-C6C8-3B47-87C0-CD12290CBCF3}"/>
                    </a:ext>
                  </a:extLst>
                </p:cNvPr>
                <p:cNvSpPr/>
                <p:nvPr/>
              </p:nvSpPr>
              <p:spPr bwMode="auto">
                <a:xfrm>
                  <a:off x="10095699" y="287496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93" name="Oval 720">
                  <a:extLst>
                    <a:ext uri="{FF2B5EF4-FFF2-40B4-BE49-F238E27FC236}">
                      <a16:creationId xmlns:a16="http://schemas.microsoft.com/office/drawing/2014/main" id="{011A224C-9E62-6D4E-8126-805C343775A2}"/>
                    </a:ext>
                  </a:extLst>
                </p:cNvPr>
                <p:cNvSpPr/>
                <p:nvPr/>
              </p:nvSpPr>
              <p:spPr bwMode="auto">
                <a:xfrm>
                  <a:off x="10059981" y="287496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94" name="Oval 721">
                  <a:extLst>
                    <a:ext uri="{FF2B5EF4-FFF2-40B4-BE49-F238E27FC236}">
                      <a16:creationId xmlns:a16="http://schemas.microsoft.com/office/drawing/2014/main" id="{D6AC003F-6FEB-8D47-BF1F-E0F8C4D6863B}"/>
                    </a:ext>
                  </a:extLst>
                </p:cNvPr>
                <p:cNvSpPr/>
                <p:nvPr/>
              </p:nvSpPr>
              <p:spPr bwMode="auto">
                <a:xfrm>
                  <a:off x="10026644" y="287734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95" name="Oval 722">
                  <a:extLst>
                    <a:ext uri="{FF2B5EF4-FFF2-40B4-BE49-F238E27FC236}">
                      <a16:creationId xmlns:a16="http://schemas.microsoft.com/office/drawing/2014/main" id="{BA301590-F446-2E40-A54A-631896E7F557}"/>
                    </a:ext>
                  </a:extLst>
                </p:cNvPr>
                <p:cNvSpPr/>
                <p:nvPr/>
              </p:nvSpPr>
              <p:spPr bwMode="auto">
                <a:xfrm>
                  <a:off x="9767088" y="286067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96" name="Oval 723">
                  <a:extLst>
                    <a:ext uri="{FF2B5EF4-FFF2-40B4-BE49-F238E27FC236}">
                      <a16:creationId xmlns:a16="http://schemas.microsoft.com/office/drawing/2014/main" id="{6C861541-4F65-554B-ABCE-78B6A56F7DCE}"/>
                    </a:ext>
                  </a:extLst>
                </p:cNvPr>
                <p:cNvSpPr/>
                <p:nvPr/>
              </p:nvSpPr>
              <p:spPr bwMode="auto">
                <a:xfrm>
                  <a:off x="9709938" y="287019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97" name="Oval 724">
                  <a:extLst>
                    <a:ext uri="{FF2B5EF4-FFF2-40B4-BE49-F238E27FC236}">
                      <a16:creationId xmlns:a16="http://schemas.microsoft.com/office/drawing/2014/main" id="{61F1CD98-C883-8348-A66A-BA45D41C71A3}"/>
                    </a:ext>
                  </a:extLst>
                </p:cNvPr>
                <p:cNvSpPr/>
                <p:nvPr/>
              </p:nvSpPr>
              <p:spPr bwMode="auto">
                <a:xfrm>
                  <a:off x="9626594" y="288686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98" name="Oval 725">
                  <a:extLst>
                    <a:ext uri="{FF2B5EF4-FFF2-40B4-BE49-F238E27FC236}">
                      <a16:creationId xmlns:a16="http://schemas.microsoft.com/office/drawing/2014/main" id="{FDD6F974-FF04-904A-8847-BBFCA7BEFC8D}"/>
                    </a:ext>
                  </a:extLst>
                </p:cNvPr>
                <p:cNvSpPr/>
                <p:nvPr/>
              </p:nvSpPr>
              <p:spPr bwMode="auto">
                <a:xfrm>
                  <a:off x="9559919" y="295354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99" name="Oval 726">
                  <a:extLst>
                    <a:ext uri="{FF2B5EF4-FFF2-40B4-BE49-F238E27FC236}">
                      <a16:creationId xmlns:a16="http://schemas.microsoft.com/office/drawing/2014/main" id="{36EF4FF9-2378-104F-982C-858226CB558E}"/>
                    </a:ext>
                  </a:extLst>
                </p:cNvPr>
                <p:cNvSpPr/>
                <p:nvPr/>
              </p:nvSpPr>
              <p:spPr bwMode="auto">
                <a:xfrm>
                  <a:off x="9559919" y="292734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00" name="Oval 727">
                  <a:extLst>
                    <a:ext uri="{FF2B5EF4-FFF2-40B4-BE49-F238E27FC236}">
                      <a16:creationId xmlns:a16="http://schemas.microsoft.com/office/drawing/2014/main" id="{7EEB5AFD-803C-1745-BBD8-BB44BE60E262}"/>
                    </a:ext>
                  </a:extLst>
                </p:cNvPr>
                <p:cNvSpPr/>
                <p:nvPr/>
              </p:nvSpPr>
              <p:spPr bwMode="auto">
                <a:xfrm>
                  <a:off x="9605163" y="293449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01" name="Oval 728">
                  <a:extLst>
                    <a:ext uri="{FF2B5EF4-FFF2-40B4-BE49-F238E27FC236}">
                      <a16:creationId xmlns:a16="http://schemas.microsoft.com/office/drawing/2014/main" id="{C2363A78-B824-2E4D-8678-222CED1D5EF9}"/>
                    </a:ext>
                  </a:extLst>
                </p:cNvPr>
                <p:cNvSpPr/>
                <p:nvPr/>
              </p:nvSpPr>
              <p:spPr bwMode="auto">
                <a:xfrm>
                  <a:off x="9574207" y="291067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02" name="Oval 729">
                  <a:extLst>
                    <a:ext uri="{FF2B5EF4-FFF2-40B4-BE49-F238E27FC236}">
                      <a16:creationId xmlns:a16="http://schemas.microsoft.com/office/drawing/2014/main" id="{1239D47E-807B-E542-92B4-1F1F54C71CCB}"/>
                    </a:ext>
                  </a:extLst>
                </p:cNvPr>
                <p:cNvSpPr/>
                <p:nvPr/>
              </p:nvSpPr>
              <p:spPr bwMode="auto">
                <a:xfrm>
                  <a:off x="9557538" y="288210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03" name="Oval 730">
                  <a:extLst>
                    <a:ext uri="{FF2B5EF4-FFF2-40B4-BE49-F238E27FC236}">
                      <a16:creationId xmlns:a16="http://schemas.microsoft.com/office/drawing/2014/main" id="{05019470-9077-C145-BA89-DD16EE17B9E0}"/>
                    </a:ext>
                  </a:extLst>
                </p:cNvPr>
                <p:cNvSpPr/>
                <p:nvPr/>
              </p:nvSpPr>
              <p:spPr bwMode="auto">
                <a:xfrm>
                  <a:off x="9543251" y="285352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04" name="Oval 731">
                  <a:extLst>
                    <a:ext uri="{FF2B5EF4-FFF2-40B4-BE49-F238E27FC236}">
                      <a16:creationId xmlns:a16="http://schemas.microsoft.com/office/drawing/2014/main" id="{3B338AB0-877D-1845-AF88-4AD792BF78AA}"/>
                    </a:ext>
                  </a:extLst>
                </p:cNvPr>
                <p:cNvSpPr/>
                <p:nvPr/>
              </p:nvSpPr>
              <p:spPr bwMode="auto">
                <a:xfrm>
                  <a:off x="9588494" y="279399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05" name="Oval 732">
                  <a:extLst>
                    <a:ext uri="{FF2B5EF4-FFF2-40B4-BE49-F238E27FC236}">
                      <a16:creationId xmlns:a16="http://schemas.microsoft.com/office/drawing/2014/main" id="{853CDC31-E61B-E14A-9A3A-2F7B92D15DBA}"/>
                    </a:ext>
                  </a:extLst>
                </p:cNvPr>
                <p:cNvSpPr/>
                <p:nvPr/>
              </p:nvSpPr>
              <p:spPr bwMode="auto">
                <a:xfrm>
                  <a:off x="9669457" y="281781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06" name="Oval 733">
                  <a:extLst>
                    <a:ext uri="{FF2B5EF4-FFF2-40B4-BE49-F238E27FC236}">
                      <a16:creationId xmlns:a16="http://schemas.microsoft.com/office/drawing/2014/main" id="{0DA2ABC2-A9FA-2F4B-BAE5-154ADF69F91B}"/>
                    </a:ext>
                  </a:extLst>
                </p:cNvPr>
                <p:cNvSpPr/>
                <p:nvPr/>
              </p:nvSpPr>
              <p:spPr bwMode="auto">
                <a:xfrm>
                  <a:off x="9695651" y="282257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07" name="Oval 734">
                  <a:extLst>
                    <a:ext uri="{FF2B5EF4-FFF2-40B4-BE49-F238E27FC236}">
                      <a16:creationId xmlns:a16="http://schemas.microsoft.com/office/drawing/2014/main" id="{BDC32525-6A22-0C47-813D-436273FA20EF}"/>
                    </a:ext>
                  </a:extLst>
                </p:cNvPr>
                <p:cNvSpPr/>
                <p:nvPr/>
              </p:nvSpPr>
              <p:spPr bwMode="auto">
                <a:xfrm>
                  <a:off x="9850433" y="278447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08" name="Oval 735">
                  <a:extLst>
                    <a:ext uri="{FF2B5EF4-FFF2-40B4-BE49-F238E27FC236}">
                      <a16:creationId xmlns:a16="http://schemas.microsoft.com/office/drawing/2014/main" id="{FFF2EE97-CEE8-3E42-9BAF-7E61384459FA}"/>
                    </a:ext>
                  </a:extLst>
                </p:cNvPr>
                <p:cNvSpPr/>
                <p:nvPr/>
              </p:nvSpPr>
              <p:spPr bwMode="auto">
                <a:xfrm>
                  <a:off x="9819476" y="274160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09" name="Oval 736">
                  <a:extLst>
                    <a:ext uri="{FF2B5EF4-FFF2-40B4-BE49-F238E27FC236}">
                      <a16:creationId xmlns:a16="http://schemas.microsoft.com/office/drawing/2014/main" id="{E0C7C5D4-72CD-7B44-9529-3DC8CF384F8B}"/>
                    </a:ext>
                  </a:extLst>
                </p:cNvPr>
                <p:cNvSpPr/>
                <p:nvPr/>
              </p:nvSpPr>
              <p:spPr bwMode="auto">
                <a:xfrm>
                  <a:off x="9895676" y="272970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10" name="Oval 737">
                  <a:extLst>
                    <a:ext uri="{FF2B5EF4-FFF2-40B4-BE49-F238E27FC236}">
                      <a16:creationId xmlns:a16="http://schemas.microsoft.com/office/drawing/2014/main" id="{D7C7A2AE-0DBF-2944-9FFF-707555ACDC52}"/>
                    </a:ext>
                  </a:extLst>
                </p:cNvPr>
                <p:cNvSpPr/>
                <p:nvPr/>
              </p:nvSpPr>
              <p:spPr bwMode="auto">
                <a:xfrm>
                  <a:off x="10017120" y="277970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11" name="Oval 738">
                  <a:extLst>
                    <a:ext uri="{FF2B5EF4-FFF2-40B4-BE49-F238E27FC236}">
                      <a16:creationId xmlns:a16="http://schemas.microsoft.com/office/drawing/2014/main" id="{5045A8C7-E2FD-B544-B928-BC35E983B7C5}"/>
                    </a:ext>
                  </a:extLst>
                </p:cNvPr>
                <p:cNvSpPr/>
                <p:nvPr/>
              </p:nvSpPr>
              <p:spPr bwMode="auto">
                <a:xfrm>
                  <a:off x="10145707" y="278685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12" name="Oval 739">
                  <a:extLst>
                    <a:ext uri="{FF2B5EF4-FFF2-40B4-BE49-F238E27FC236}">
                      <a16:creationId xmlns:a16="http://schemas.microsoft.com/office/drawing/2014/main" id="{AE3D04FA-6670-8E45-9A68-92B6C7B4B78C}"/>
                    </a:ext>
                  </a:extLst>
                </p:cNvPr>
                <p:cNvSpPr/>
                <p:nvPr/>
              </p:nvSpPr>
              <p:spPr bwMode="auto">
                <a:xfrm>
                  <a:off x="10183807" y="273922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13" name="Oval 740">
                  <a:extLst>
                    <a:ext uri="{FF2B5EF4-FFF2-40B4-BE49-F238E27FC236}">
                      <a16:creationId xmlns:a16="http://schemas.microsoft.com/office/drawing/2014/main" id="{A3FDF278-D099-FB49-AF30-746A6E55A7B5}"/>
                    </a:ext>
                  </a:extLst>
                </p:cNvPr>
                <p:cNvSpPr/>
                <p:nvPr/>
              </p:nvSpPr>
              <p:spPr bwMode="auto">
                <a:xfrm>
                  <a:off x="10183807" y="268684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14" name="Oval 741">
                  <a:extLst>
                    <a:ext uri="{FF2B5EF4-FFF2-40B4-BE49-F238E27FC236}">
                      <a16:creationId xmlns:a16="http://schemas.microsoft.com/office/drawing/2014/main" id="{13DEE24B-4ADD-6642-83C1-379396301DA8}"/>
                    </a:ext>
                  </a:extLst>
                </p:cNvPr>
                <p:cNvSpPr/>
                <p:nvPr/>
              </p:nvSpPr>
              <p:spPr bwMode="auto">
                <a:xfrm>
                  <a:off x="10224288" y="263921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15" name="Oval 742">
                  <a:extLst>
                    <a:ext uri="{FF2B5EF4-FFF2-40B4-BE49-F238E27FC236}">
                      <a16:creationId xmlns:a16="http://schemas.microsoft.com/office/drawing/2014/main" id="{60526C8C-B537-3B48-B8C9-60BCEF5022E7}"/>
                    </a:ext>
                  </a:extLst>
                </p:cNvPr>
                <p:cNvSpPr/>
                <p:nvPr/>
              </p:nvSpPr>
              <p:spPr bwMode="auto">
                <a:xfrm>
                  <a:off x="10267151" y="268207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16" name="Oval 743">
                  <a:extLst>
                    <a:ext uri="{FF2B5EF4-FFF2-40B4-BE49-F238E27FC236}">
                      <a16:creationId xmlns:a16="http://schemas.microsoft.com/office/drawing/2014/main" id="{030C1E82-0273-2842-B4FB-4ED068F71FED}"/>
                    </a:ext>
                  </a:extLst>
                </p:cNvPr>
                <p:cNvSpPr/>
                <p:nvPr/>
              </p:nvSpPr>
              <p:spPr bwMode="auto">
                <a:xfrm>
                  <a:off x="10288582" y="269398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17" name="Oval 744">
                  <a:extLst>
                    <a:ext uri="{FF2B5EF4-FFF2-40B4-BE49-F238E27FC236}">
                      <a16:creationId xmlns:a16="http://schemas.microsoft.com/office/drawing/2014/main" id="{B763ABFA-6624-A940-93D7-9AD3B69E7B0A}"/>
                    </a:ext>
                  </a:extLst>
                </p:cNvPr>
                <p:cNvSpPr/>
                <p:nvPr/>
              </p:nvSpPr>
              <p:spPr bwMode="auto">
                <a:xfrm>
                  <a:off x="10376689" y="264874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18" name="Oval 745">
                  <a:extLst>
                    <a:ext uri="{FF2B5EF4-FFF2-40B4-BE49-F238E27FC236}">
                      <a16:creationId xmlns:a16="http://schemas.microsoft.com/office/drawing/2014/main" id="{696BA843-C880-D041-BB12-7D12D770B2A5}"/>
                    </a:ext>
                  </a:extLst>
                </p:cNvPr>
                <p:cNvSpPr/>
                <p:nvPr/>
              </p:nvSpPr>
              <p:spPr bwMode="auto">
                <a:xfrm>
                  <a:off x="10136183" y="265112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19" name="Oval 746">
                  <a:extLst>
                    <a:ext uri="{FF2B5EF4-FFF2-40B4-BE49-F238E27FC236}">
                      <a16:creationId xmlns:a16="http://schemas.microsoft.com/office/drawing/2014/main" id="{E07964A8-0A1E-9B4E-A82C-6C3FE8DE0F45}"/>
                    </a:ext>
                  </a:extLst>
                </p:cNvPr>
                <p:cNvSpPr/>
                <p:nvPr/>
              </p:nvSpPr>
              <p:spPr bwMode="auto">
                <a:xfrm>
                  <a:off x="10067126" y="269398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20" name="Oval 747">
                  <a:extLst>
                    <a:ext uri="{FF2B5EF4-FFF2-40B4-BE49-F238E27FC236}">
                      <a16:creationId xmlns:a16="http://schemas.microsoft.com/office/drawing/2014/main" id="{AE5C765F-8999-0A49-A3C9-E010A9B06D93}"/>
                    </a:ext>
                  </a:extLst>
                </p:cNvPr>
                <p:cNvSpPr/>
                <p:nvPr/>
              </p:nvSpPr>
              <p:spPr bwMode="auto">
                <a:xfrm>
                  <a:off x="9748039" y="274399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21" name="Oval 748">
                  <a:extLst>
                    <a:ext uri="{FF2B5EF4-FFF2-40B4-BE49-F238E27FC236}">
                      <a16:creationId xmlns:a16="http://schemas.microsoft.com/office/drawing/2014/main" id="{835B5B7B-F2D0-7B44-9EB0-CF11446C16A8}"/>
                    </a:ext>
                  </a:extLst>
                </p:cNvPr>
                <p:cNvSpPr/>
                <p:nvPr/>
              </p:nvSpPr>
              <p:spPr bwMode="auto">
                <a:xfrm>
                  <a:off x="9714701" y="271541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22" name="Oval 749">
                  <a:extLst>
                    <a:ext uri="{FF2B5EF4-FFF2-40B4-BE49-F238E27FC236}">
                      <a16:creationId xmlns:a16="http://schemas.microsoft.com/office/drawing/2014/main" id="{50B4AC91-71B4-3945-9920-CE3241F780EC}"/>
                    </a:ext>
                  </a:extLst>
                </p:cNvPr>
                <p:cNvSpPr/>
                <p:nvPr/>
              </p:nvSpPr>
              <p:spPr bwMode="auto">
                <a:xfrm>
                  <a:off x="9740895" y="269160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23" name="Oval 750">
                  <a:extLst>
                    <a:ext uri="{FF2B5EF4-FFF2-40B4-BE49-F238E27FC236}">
                      <a16:creationId xmlns:a16="http://schemas.microsoft.com/office/drawing/2014/main" id="{398724EB-0FE6-5A40-AFB7-8A2EF18ADCE9}"/>
                    </a:ext>
                  </a:extLst>
                </p:cNvPr>
                <p:cNvSpPr/>
                <p:nvPr/>
              </p:nvSpPr>
              <p:spPr bwMode="auto">
                <a:xfrm>
                  <a:off x="9707557" y="265588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24" name="Oval 751">
                  <a:extLst>
                    <a:ext uri="{FF2B5EF4-FFF2-40B4-BE49-F238E27FC236}">
                      <a16:creationId xmlns:a16="http://schemas.microsoft.com/office/drawing/2014/main" id="{BBBFF982-7EED-604F-8921-55A16E817A6B}"/>
                    </a:ext>
                  </a:extLst>
                </p:cNvPr>
                <p:cNvSpPr/>
                <p:nvPr/>
              </p:nvSpPr>
              <p:spPr bwMode="auto">
                <a:xfrm>
                  <a:off x="9667076" y="265588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25" name="Oval 752">
                  <a:extLst>
                    <a:ext uri="{FF2B5EF4-FFF2-40B4-BE49-F238E27FC236}">
                      <a16:creationId xmlns:a16="http://schemas.microsoft.com/office/drawing/2014/main" id="{B26284EE-6354-C44C-81CC-35FEE934E677}"/>
                    </a:ext>
                  </a:extLst>
                </p:cNvPr>
                <p:cNvSpPr/>
                <p:nvPr/>
              </p:nvSpPr>
              <p:spPr bwMode="auto">
                <a:xfrm>
                  <a:off x="9664694" y="270589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26" name="Oval 753">
                  <a:extLst>
                    <a:ext uri="{FF2B5EF4-FFF2-40B4-BE49-F238E27FC236}">
                      <a16:creationId xmlns:a16="http://schemas.microsoft.com/office/drawing/2014/main" id="{EC7E2C23-B437-7849-96D1-BDB88969E024}"/>
                    </a:ext>
                  </a:extLst>
                </p:cNvPr>
                <p:cNvSpPr/>
                <p:nvPr/>
              </p:nvSpPr>
              <p:spPr bwMode="auto">
                <a:xfrm>
                  <a:off x="9609926" y="271779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27" name="Oval 754">
                  <a:extLst>
                    <a:ext uri="{FF2B5EF4-FFF2-40B4-BE49-F238E27FC236}">
                      <a16:creationId xmlns:a16="http://schemas.microsoft.com/office/drawing/2014/main" id="{BEC77CE0-70B9-3B48-8861-E93BB0B6C4C9}"/>
                    </a:ext>
                  </a:extLst>
                </p:cNvPr>
                <p:cNvSpPr/>
                <p:nvPr/>
              </p:nvSpPr>
              <p:spPr bwMode="auto">
                <a:xfrm>
                  <a:off x="9586113" y="271779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28" name="Oval 755">
                  <a:extLst>
                    <a:ext uri="{FF2B5EF4-FFF2-40B4-BE49-F238E27FC236}">
                      <a16:creationId xmlns:a16="http://schemas.microsoft.com/office/drawing/2014/main" id="{FEDAC92B-6E16-5A4C-8358-985601376D66}"/>
                    </a:ext>
                  </a:extLst>
                </p:cNvPr>
                <p:cNvSpPr/>
                <p:nvPr/>
              </p:nvSpPr>
              <p:spPr bwMode="auto">
                <a:xfrm>
                  <a:off x="9612307" y="267255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29" name="Oval 756">
                  <a:extLst>
                    <a:ext uri="{FF2B5EF4-FFF2-40B4-BE49-F238E27FC236}">
                      <a16:creationId xmlns:a16="http://schemas.microsoft.com/office/drawing/2014/main" id="{F90AA2DD-5062-3C48-8527-95A1941C138C}"/>
                    </a:ext>
                  </a:extLst>
                </p:cNvPr>
                <p:cNvSpPr/>
                <p:nvPr/>
              </p:nvSpPr>
              <p:spPr bwMode="auto">
                <a:xfrm>
                  <a:off x="9705176" y="253920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30" name="Oval 757">
                  <a:extLst>
                    <a:ext uri="{FF2B5EF4-FFF2-40B4-BE49-F238E27FC236}">
                      <a16:creationId xmlns:a16="http://schemas.microsoft.com/office/drawing/2014/main" id="{5BACDCA5-251B-DC40-A68C-C7F0867C3E53}"/>
                    </a:ext>
                  </a:extLst>
                </p:cNvPr>
                <p:cNvSpPr/>
                <p:nvPr/>
              </p:nvSpPr>
              <p:spPr bwMode="auto">
                <a:xfrm>
                  <a:off x="9721844" y="253682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31" name="Oval 758">
                  <a:extLst>
                    <a:ext uri="{FF2B5EF4-FFF2-40B4-BE49-F238E27FC236}">
                      <a16:creationId xmlns:a16="http://schemas.microsoft.com/office/drawing/2014/main" id="{143E9B4F-BABC-F345-BEC9-E28BB6C68463}"/>
                    </a:ext>
                  </a:extLst>
                </p:cNvPr>
                <p:cNvSpPr/>
                <p:nvPr/>
              </p:nvSpPr>
              <p:spPr bwMode="auto">
                <a:xfrm>
                  <a:off x="9752800" y="252253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32" name="Oval 759">
                  <a:extLst>
                    <a:ext uri="{FF2B5EF4-FFF2-40B4-BE49-F238E27FC236}">
                      <a16:creationId xmlns:a16="http://schemas.microsoft.com/office/drawing/2014/main" id="{465EA485-32C8-754A-95FF-BE659F1F6982}"/>
                    </a:ext>
                  </a:extLst>
                </p:cNvPr>
                <p:cNvSpPr/>
                <p:nvPr/>
              </p:nvSpPr>
              <p:spPr bwMode="auto">
                <a:xfrm>
                  <a:off x="9726607" y="244157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33" name="Oval 760">
                  <a:extLst>
                    <a:ext uri="{FF2B5EF4-FFF2-40B4-BE49-F238E27FC236}">
                      <a16:creationId xmlns:a16="http://schemas.microsoft.com/office/drawing/2014/main" id="{69616795-F1B2-F442-8781-C2C41FD011A5}"/>
                    </a:ext>
                  </a:extLst>
                </p:cNvPr>
                <p:cNvSpPr/>
                <p:nvPr/>
              </p:nvSpPr>
              <p:spPr bwMode="auto">
                <a:xfrm>
                  <a:off x="9829000" y="237251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34" name="Oval 761">
                  <a:extLst>
                    <a:ext uri="{FF2B5EF4-FFF2-40B4-BE49-F238E27FC236}">
                      <a16:creationId xmlns:a16="http://schemas.microsoft.com/office/drawing/2014/main" id="{4C8B7630-39CD-E547-B7A7-027A7F128D6C}"/>
                    </a:ext>
                  </a:extLst>
                </p:cNvPr>
                <p:cNvSpPr/>
                <p:nvPr/>
              </p:nvSpPr>
              <p:spPr bwMode="auto">
                <a:xfrm>
                  <a:off x="9862338" y="249634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35" name="Oval 762">
                  <a:extLst>
                    <a:ext uri="{FF2B5EF4-FFF2-40B4-BE49-F238E27FC236}">
                      <a16:creationId xmlns:a16="http://schemas.microsoft.com/office/drawing/2014/main" id="{5251F9B3-5425-C242-80F7-334F49F92EAC}"/>
                    </a:ext>
                  </a:extLst>
                </p:cNvPr>
                <p:cNvSpPr/>
                <p:nvPr/>
              </p:nvSpPr>
              <p:spPr bwMode="auto">
                <a:xfrm>
                  <a:off x="9867100" y="252968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36" name="Oval 763">
                  <a:extLst>
                    <a:ext uri="{FF2B5EF4-FFF2-40B4-BE49-F238E27FC236}">
                      <a16:creationId xmlns:a16="http://schemas.microsoft.com/office/drawing/2014/main" id="{63C614D5-2428-8B4D-9620-DB3DA34B0B28}"/>
                    </a:ext>
                  </a:extLst>
                </p:cNvPr>
                <p:cNvSpPr/>
                <p:nvPr/>
              </p:nvSpPr>
              <p:spPr bwMode="auto">
                <a:xfrm>
                  <a:off x="9755181" y="260350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37" name="Oval 764">
                  <a:extLst>
                    <a:ext uri="{FF2B5EF4-FFF2-40B4-BE49-F238E27FC236}">
                      <a16:creationId xmlns:a16="http://schemas.microsoft.com/office/drawing/2014/main" id="{80484113-2324-7646-92B1-23A73292F8F7}"/>
                    </a:ext>
                  </a:extLst>
                </p:cNvPr>
                <p:cNvSpPr/>
                <p:nvPr/>
              </p:nvSpPr>
              <p:spPr bwMode="auto">
                <a:xfrm>
                  <a:off x="9926631" y="255349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38" name="Oval 765">
                  <a:extLst>
                    <a:ext uri="{FF2B5EF4-FFF2-40B4-BE49-F238E27FC236}">
                      <a16:creationId xmlns:a16="http://schemas.microsoft.com/office/drawing/2014/main" id="{7D29B74A-9935-D443-8D35-BE3DD208932E}"/>
                    </a:ext>
                  </a:extLst>
                </p:cNvPr>
                <p:cNvSpPr/>
                <p:nvPr/>
              </p:nvSpPr>
              <p:spPr bwMode="auto">
                <a:xfrm>
                  <a:off x="9921869" y="258206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39" name="Oval 766">
                  <a:extLst>
                    <a:ext uri="{FF2B5EF4-FFF2-40B4-BE49-F238E27FC236}">
                      <a16:creationId xmlns:a16="http://schemas.microsoft.com/office/drawing/2014/main" id="{B31A5CB1-B693-8C46-8C0D-F87FD754A706}"/>
                    </a:ext>
                  </a:extLst>
                </p:cNvPr>
                <p:cNvSpPr/>
                <p:nvPr/>
              </p:nvSpPr>
              <p:spPr bwMode="auto">
                <a:xfrm>
                  <a:off x="9921869" y="260588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40" name="Oval 767">
                  <a:extLst>
                    <a:ext uri="{FF2B5EF4-FFF2-40B4-BE49-F238E27FC236}">
                      <a16:creationId xmlns:a16="http://schemas.microsoft.com/office/drawing/2014/main" id="{4367BD68-A12A-8A47-AEE7-8CE12C04D715}"/>
                    </a:ext>
                  </a:extLst>
                </p:cNvPr>
                <p:cNvSpPr/>
                <p:nvPr/>
              </p:nvSpPr>
              <p:spPr bwMode="auto">
                <a:xfrm>
                  <a:off x="9971875" y="257730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41" name="Oval 768">
                  <a:extLst>
                    <a:ext uri="{FF2B5EF4-FFF2-40B4-BE49-F238E27FC236}">
                      <a16:creationId xmlns:a16="http://schemas.microsoft.com/office/drawing/2014/main" id="{78C06B12-1DA0-9E4C-8398-48995ABF1E47}"/>
                    </a:ext>
                  </a:extLst>
                </p:cNvPr>
                <p:cNvSpPr/>
                <p:nvPr/>
              </p:nvSpPr>
              <p:spPr bwMode="auto">
                <a:xfrm>
                  <a:off x="9969494" y="249634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42" name="Oval 769">
                  <a:extLst>
                    <a:ext uri="{FF2B5EF4-FFF2-40B4-BE49-F238E27FC236}">
                      <a16:creationId xmlns:a16="http://schemas.microsoft.com/office/drawing/2014/main" id="{F49269FE-EB1F-2D47-A623-AF3E7C621975}"/>
                    </a:ext>
                  </a:extLst>
                </p:cNvPr>
                <p:cNvSpPr/>
                <p:nvPr/>
              </p:nvSpPr>
              <p:spPr bwMode="auto">
                <a:xfrm>
                  <a:off x="10024263" y="251777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43" name="Oval 770">
                  <a:extLst>
                    <a:ext uri="{FF2B5EF4-FFF2-40B4-BE49-F238E27FC236}">
                      <a16:creationId xmlns:a16="http://schemas.microsoft.com/office/drawing/2014/main" id="{E14DB073-8033-7347-8F6A-F524A32CFF7B}"/>
                    </a:ext>
                  </a:extLst>
                </p:cNvPr>
                <p:cNvSpPr/>
                <p:nvPr/>
              </p:nvSpPr>
              <p:spPr bwMode="auto">
                <a:xfrm>
                  <a:off x="10055219" y="255825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44" name="Oval 771">
                  <a:extLst>
                    <a:ext uri="{FF2B5EF4-FFF2-40B4-BE49-F238E27FC236}">
                      <a16:creationId xmlns:a16="http://schemas.microsoft.com/office/drawing/2014/main" id="{1E297C7E-043D-4F46-A70E-EF6A200B99FF}"/>
                    </a:ext>
                  </a:extLst>
                </p:cNvPr>
                <p:cNvSpPr/>
                <p:nvPr/>
              </p:nvSpPr>
              <p:spPr bwMode="auto">
                <a:xfrm>
                  <a:off x="10140944" y="253920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45" name="Oval 772">
                  <a:extLst>
                    <a:ext uri="{FF2B5EF4-FFF2-40B4-BE49-F238E27FC236}">
                      <a16:creationId xmlns:a16="http://schemas.microsoft.com/office/drawing/2014/main" id="{815CBC25-F31D-6641-82DE-123164305A6D}"/>
                    </a:ext>
                  </a:extLst>
                </p:cNvPr>
                <p:cNvSpPr/>
                <p:nvPr/>
              </p:nvSpPr>
              <p:spPr bwMode="auto">
                <a:xfrm>
                  <a:off x="10129038" y="246776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46" name="Oval 773">
                  <a:extLst>
                    <a:ext uri="{FF2B5EF4-FFF2-40B4-BE49-F238E27FC236}">
                      <a16:creationId xmlns:a16="http://schemas.microsoft.com/office/drawing/2014/main" id="{00A008C3-7B45-7347-A63A-B8CEDE86E3A1}"/>
                    </a:ext>
                  </a:extLst>
                </p:cNvPr>
                <p:cNvSpPr/>
                <p:nvPr/>
              </p:nvSpPr>
              <p:spPr bwMode="auto">
                <a:xfrm>
                  <a:off x="9945682" y="258921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47" name="Oval 774">
                  <a:extLst>
                    <a:ext uri="{FF2B5EF4-FFF2-40B4-BE49-F238E27FC236}">
                      <a16:creationId xmlns:a16="http://schemas.microsoft.com/office/drawing/2014/main" id="{B6E1C51D-2D3E-9846-A5AE-BC48FF653912}"/>
                    </a:ext>
                  </a:extLst>
                </p:cNvPr>
                <p:cNvSpPr/>
                <p:nvPr/>
              </p:nvSpPr>
              <p:spPr bwMode="auto">
                <a:xfrm>
                  <a:off x="10048076" y="242252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48" name="Oval 775">
                  <a:extLst>
                    <a:ext uri="{FF2B5EF4-FFF2-40B4-BE49-F238E27FC236}">
                      <a16:creationId xmlns:a16="http://schemas.microsoft.com/office/drawing/2014/main" id="{7D17C729-C38F-5F48-B93F-1670D47E4A6C}"/>
                    </a:ext>
                  </a:extLst>
                </p:cNvPr>
                <p:cNvSpPr/>
                <p:nvPr/>
              </p:nvSpPr>
              <p:spPr bwMode="auto">
                <a:xfrm>
                  <a:off x="10045694" y="233918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49" name="Oval 776">
                  <a:extLst>
                    <a:ext uri="{FF2B5EF4-FFF2-40B4-BE49-F238E27FC236}">
                      <a16:creationId xmlns:a16="http://schemas.microsoft.com/office/drawing/2014/main" id="{F5E68BED-D42B-8E47-B8FD-FA686EA226B6}"/>
                    </a:ext>
                  </a:extLst>
                </p:cNvPr>
                <p:cNvSpPr/>
                <p:nvPr/>
              </p:nvSpPr>
              <p:spPr bwMode="auto">
                <a:xfrm>
                  <a:off x="10162375" y="236299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50" name="Oval 777">
                  <a:extLst>
                    <a:ext uri="{FF2B5EF4-FFF2-40B4-BE49-F238E27FC236}">
                      <a16:creationId xmlns:a16="http://schemas.microsoft.com/office/drawing/2014/main" id="{11B4CD5E-29F4-4846-99D4-1A2855C91840}"/>
                    </a:ext>
                  </a:extLst>
                </p:cNvPr>
                <p:cNvSpPr/>
                <p:nvPr/>
              </p:nvSpPr>
              <p:spPr bwMode="auto">
                <a:xfrm>
                  <a:off x="10202857" y="241538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51" name="Oval 778">
                  <a:extLst>
                    <a:ext uri="{FF2B5EF4-FFF2-40B4-BE49-F238E27FC236}">
                      <a16:creationId xmlns:a16="http://schemas.microsoft.com/office/drawing/2014/main" id="{E4B1B0DA-DFEA-6344-B343-6FA99CEE7129}"/>
                    </a:ext>
                  </a:extLst>
                </p:cNvPr>
                <p:cNvSpPr/>
                <p:nvPr/>
              </p:nvSpPr>
              <p:spPr bwMode="auto">
                <a:xfrm>
                  <a:off x="10240957" y="242966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52" name="Oval 779">
                  <a:extLst>
                    <a:ext uri="{FF2B5EF4-FFF2-40B4-BE49-F238E27FC236}">
                      <a16:creationId xmlns:a16="http://schemas.microsoft.com/office/drawing/2014/main" id="{222F7BBD-FCE6-2A42-AD7D-F1674D584B55}"/>
                    </a:ext>
                  </a:extLst>
                </p:cNvPr>
                <p:cNvSpPr/>
                <p:nvPr/>
              </p:nvSpPr>
              <p:spPr bwMode="auto">
                <a:xfrm>
                  <a:off x="10212382" y="249396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53" name="Oval 780">
                  <a:extLst>
                    <a:ext uri="{FF2B5EF4-FFF2-40B4-BE49-F238E27FC236}">
                      <a16:creationId xmlns:a16="http://schemas.microsoft.com/office/drawing/2014/main" id="{F7B92141-660A-0B4F-B90D-15AF8E533D49}"/>
                    </a:ext>
                  </a:extLst>
                </p:cNvPr>
                <p:cNvSpPr/>
                <p:nvPr/>
              </p:nvSpPr>
              <p:spPr bwMode="auto">
                <a:xfrm>
                  <a:off x="10240957" y="250348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54" name="Oval 781">
                  <a:extLst>
                    <a:ext uri="{FF2B5EF4-FFF2-40B4-BE49-F238E27FC236}">
                      <a16:creationId xmlns:a16="http://schemas.microsoft.com/office/drawing/2014/main" id="{B82F0FF3-557F-4F48-8215-406A83EEF282}"/>
                    </a:ext>
                  </a:extLst>
                </p:cNvPr>
                <p:cNvSpPr/>
                <p:nvPr/>
              </p:nvSpPr>
              <p:spPr bwMode="auto">
                <a:xfrm>
                  <a:off x="10390976" y="257968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55" name="Oval 782">
                  <a:extLst>
                    <a:ext uri="{FF2B5EF4-FFF2-40B4-BE49-F238E27FC236}">
                      <a16:creationId xmlns:a16="http://schemas.microsoft.com/office/drawing/2014/main" id="{E8F10922-58FE-414B-B77A-91DF9A0DE3BD}"/>
                    </a:ext>
                  </a:extLst>
                </p:cNvPr>
                <p:cNvSpPr/>
                <p:nvPr/>
              </p:nvSpPr>
              <p:spPr bwMode="auto">
                <a:xfrm>
                  <a:off x="10502895" y="257016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56" name="Oval 783">
                  <a:extLst>
                    <a:ext uri="{FF2B5EF4-FFF2-40B4-BE49-F238E27FC236}">
                      <a16:creationId xmlns:a16="http://schemas.microsoft.com/office/drawing/2014/main" id="{EEB692F2-A22B-5344-B2C0-1EB5007C0759}"/>
                    </a:ext>
                  </a:extLst>
                </p:cNvPr>
                <p:cNvSpPr/>
                <p:nvPr/>
              </p:nvSpPr>
              <p:spPr bwMode="auto">
                <a:xfrm>
                  <a:off x="10586239" y="267493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57" name="Oval 784">
                  <a:extLst>
                    <a:ext uri="{FF2B5EF4-FFF2-40B4-BE49-F238E27FC236}">
                      <a16:creationId xmlns:a16="http://schemas.microsoft.com/office/drawing/2014/main" id="{CEBC10AD-BF78-DD4F-A277-BE99CD6E76EA}"/>
                    </a:ext>
                  </a:extLst>
                </p:cNvPr>
                <p:cNvSpPr/>
                <p:nvPr/>
              </p:nvSpPr>
              <p:spPr bwMode="auto">
                <a:xfrm>
                  <a:off x="10693395" y="264874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58" name="Oval 785">
                  <a:extLst>
                    <a:ext uri="{FF2B5EF4-FFF2-40B4-BE49-F238E27FC236}">
                      <a16:creationId xmlns:a16="http://schemas.microsoft.com/office/drawing/2014/main" id="{8F06AED4-DD1E-6F47-9835-C415EB1837D5}"/>
                    </a:ext>
                  </a:extLst>
                </p:cNvPr>
                <p:cNvSpPr/>
                <p:nvPr/>
              </p:nvSpPr>
              <p:spPr bwMode="auto">
                <a:xfrm>
                  <a:off x="10991051" y="247967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59" name="Oval 786">
                  <a:extLst>
                    <a:ext uri="{FF2B5EF4-FFF2-40B4-BE49-F238E27FC236}">
                      <a16:creationId xmlns:a16="http://schemas.microsoft.com/office/drawing/2014/main" id="{7A3B9D1A-DE59-A44D-8779-EF1B5CE13912}"/>
                    </a:ext>
                  </a:extLst>
                </p:cNvPr>
                <p:cNvSpPr/>
                <p:nvPr/>
              </p:nvSpPr>
              <p:spPr bwMode="auto">
                <a:xfrm>
                  <a:off x="10376689" y="248919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60" name="Oval 787">
                  <a:extLst>
                    <a:ext uri="{FF2B5EF4-FFF2-40B4-BE49-F238E27FC236}">
                      <a16:creationId xmlns:a16="http://schemas.microsoft.com/office/drawing/2014/main" id="{DDDC4E1F-F7FA-824B-B3AC-873EC9D8CF18}"/>
                    </a:ext>
                  </a:extLst>
                </p:cNvPr>
                <p:cNvSpPr/>
                <p:nvPr/>
              </p:nvSpPr>
              <p:spPr bwMode="auto">
                <a:xfrm>
                  <a:off x="10426695" y="247253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61" name="Oval 788">
                  <a:extLst>
                    <a:ext uri="{FF2B5EF4-FFF2-40B4-BE49-F238E27FC236}">
                      <a16:creationId xmlns:a16="http://schemas.microsoft.com/office/drawing/2014/main" id="{560DF967-DB76-2A40-8759-4C4E92A96E7F}"/>
                    </a:ext>
                  </a:extLst>
                </p:cNvPr>
                <p:cNvSpPr/>
                <p:nvPr/>
              </p:nvSpPr>
              <p:spPr bwMode="auto">
                <a:xfrm>
                  <a:off x="10476701" y="238918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62" name="Oval 789">
                  <a:extLst>
                    <a:ext uri="{FF2B5EF4-FFF2-40B4-BE49-F238E27FC236}">
                      <a16:creationId xmlns:a16="http://schemas.microsoft.com/office/drawing/2014/main" id="{3ADC359B-93B4-1F45-A206-C1200FD4A0A4}"/>
                    </a:ext>
                  </a:extLst>
                </p:cNvPr>
                <p:cNvSpPr/>
                <p:nvPr/>
              </p:nvSpPr>
              <p:spPr bwMode="auto">
                <a:xfrm>
                  <a:off x="10493370" y="243443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63" name="Oval 790">
                  <a:extLst>
                    <a:ext uri="{FF2B5EF4-FFF2-40B4-BE49-F238E27FC236}">
                      <a16:creationId xmlns:a16="http://schemas.microsoft.com/office/drawing/2014/main" id="{7E9734ED-9763-4041-9030-C3F772DC746C}"/>
                    </a:ext>
                  </a:extLst>
                </p:cNvPr>
                <p:cNvSpPr/>
                <p:nvPr/>
              </p:nvSpPr>
              <p:spPr bwMode="auto">
                <a:xfrm>
                  <a:off x="10557664" y="243205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64" name="Oval 791">
                  <a:extLst>
                    <a:ext uri="{FF2B5EF4-FFF2-40B4-BE49-F238E27FC236}">
                      <a16:creationId xmlns:a16="http://schemas.microsoft.com/office/drawing/2014/main" id="{BD96A972-1E4F-0746-8343-D8884660BA66}"/>
                    </a:ext>
                  </a:extLst>
                </p:cNvPr>
                <p:cNvSpPr/>
                <p:nvPr/>
              </p:nvSpPr>
              <p:spPr bwMode="auto">
                <a:xfrm>
                  <a:off x="10610051" y="232965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65" name="Oval 792">
                  <a:extLst>
                    <a:ext uri="{FF2B5EF4-FFF2-40B4-BE49-F238E27FC236}">
                      <a16:creationId xmlns:a16="http://schemas.microsoft.com/office/drawing/2014/main" id="{AFE03E30-5B07-E44C-B7AA-9A4B0B9E6F8A}"/>
                    </a:ext>
                  </a:extLst>
                </p:cNvPr>
                <p:cNvSpPr/>
                <p:nvPr/>
              </p:nvSpPr>
              <p:spPr bwMode="auto">
                <a:xfrm>
                  <a:off x="10641007" y="234632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66" name="Oval 793">
                  <a:extLst>
                    <a:ext uri="{FF2B5EF4-FFF2-40B4-BE49-F238E27FC236}">
                      <a16:creationId xmlns:a16="http://schemas.microsoft.com/office/drawing/2014/main" id="{D68AFC5F-6632-C941-8ABA-386345237722}"/>
                    </a:ext>
                  </a:extLst>
                </p:cNvPr>
                <p:cNvSpPr/>
                <p:nvPr/>
              </p:nvSpPr>
              <p:spPr bwMode="auto">
                <a:xfrm>
                  <a:off x="10769595" y="232965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67" name="Oval 794">
                  <a:extLst>
                    <a:ext uri="{FF2B5EF4-FFF2-40B4-BE49-F238E27FC236}">
                      <a16:creationId xmlns:a16="http://schemas.microsoft.com/office/drawing/2014/main" id="{5550D5A1-578E-CF47-A6AD-3A1FD1A007E7}"/>
                    </a:ext>
                  </a:extLst>
                </p:cNvPr>
                <p:cNvSpPr/>
                <p:nvPr/>
              </p:nvSpPr>
              <p:spPr bwMode="auto">
                <a:xfrm>
                  <a:off x="10686251" y="226059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68" name="Oval 795">
                  <a:extLst>
                    <a:ext uri="{FF2B5EF4-FFF2-40B4-BE49-F238E27FC236}">
                      <a16:creationId xmlns:a16="http://schemas.microsoft.com/office/drawing/2014/main" id="{17995943-CA5E-0E48-A6C8-38A69BD8E66C}"/>
                    </a:ext>
                  </a:extLst>
                </p:cNvPr>
                <p:cNvSpPr/>
                <p:nvPr/>
              </p:nvSpPr>
              <p:spPr bwMode="auto">
                <a:xfrm>
                  <a:off x="10764832" y="215106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69" name="Oval 796">
                  <a:extLst>
                    <a:ext uri="{FF2B5EF4-FFF2-40B4-BE49-F238E27FC236}">
                      <a16:creationId xmlns:a16="http://schemas.microsoft.com/office/drawing/2014/main" id="{7C0BA41A-8E9A-F44C-B220-28F4C52925D5}"/>
                    </a:ext>
                  </a:extLst>
                </p:cNvPr>
                <p:cNvSpPr/>
                <p:nvPr/>
              </p:nvSpPr>
              <p:spPr bwMode="auto">
                <a:xfrm>
                  <a:off x="10914851" y="211058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70" name="Oval 797">
                  <a:extLst>
                    <a:ext uri="{FF2B5EF4-FFF2-40B4-BE49-F238E27FC236}">
                      <a16:creationId xmlns:a16="http://schemas.microsoft.com/office/drawing/2014/main" id="{98595C4E-961D-EA4E-BFB8-39616BD9E090}"/>
                    </a:ext>
                  </a:extLst>
                </p:cNvPr>
                <p:cNvSpPr/>
                <p:nvPr/>
              </p:nvSpPr>
              <p:spPr bwMode="auto">
                <a:xfrm>
                  <a:off x="11067250" y="135572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71" name="Oval 798">
                  <a:extLst>
                    <a:ext uri="{FF2B5EF4-FFF2-40B4-BE49-F238E27FC236}">
                      <a16:creationId xmlns:a16="http://schemas.microsoft.com/office/drawing/2014/main" id="{7B870D90-2477-C84A-87FA-01F2478555AB}"/>
                    </a:ext>
                  </a:extLst>
                </p:cNvPr>
                <p:cNvSpPr/>
                <p:nvPr/>
              </p:nvSpPr>
              <p:spPr bwMode="auto">
                <a:xfrm>
                  <a:off x="11119638" y="174148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72" name="Oval 799">
                  <a:extLst>
                    <a:ext uri="{FF2B5EF4-FFF2-40B4-BE49-F238E27FC236}">
                      <a16:creationId xmlns:a16="http://schemas.microsoft.com/office/drawing/2014/main" id="{1DD6E483-F6F4-9A4D-B4F6-7383C2A9E466}"/>
                    </a:ext>
                  </a:extLst>
                </p:cNvPr>
                <p:cNvSpPr/>
                <p:nvPr/>
              </p:nvSpPr>
              <p:spPr bwMode="auto">
                <a:xfrm>
                  <a:off x="10960094" y="194389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73" name="Oval 800">
                  <a:extLst>
                    <a:ext uri="{FF2B5EF4-FFF2-40B4-BE49-F238E27FC236}">
                      <a16:creationId xmlns:a16="http://schemas.microsoft.com/office/drawing/2014/main" id="{3A7924F7-034E-814E-8F14-50AF6CA07D67}"/>
                    </a:ext>
                  </a:extLst>
                </p:cNvPr>
                <p:cNvSpPr/>
                <p:nvPr/>
              </p:nvSpPr>
              <p:spPr bwMode="auto">
                <a:xfrm>
                  <a:off x="10900562" y="193198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74" name="Oval 801">
                  <a:extLst>
                    <a:ext uri="{FF2B5EF4-FFF2-40B4-BE49-F238E27FC236}">
                      <a16:creationId xmlns:a16="http://schemas.microsoft.com/office/drawing/2014/main" id="{9C1F5611-131F-BA49-A951-39F808ED2299}"/>
                    </a:ext>
                  </a:extLst>
                </p:cNvPr>
                <p:cNvSpPr/>
                <p:nvPr/>
              </p:nvSpPr>
              <p:spPr bwMode="auto">
                <a:xfrm>
                  <a:off x="10698156" y="174386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75" name="Oval 802">
                  <a:extLst>
                    <a:ext uri="{FF2B5EF4-FFF2-40B4-BE49-F238E27FC236}">
                      <a16:creationId xmlns:a16="http://schemas.microsoft.com/office/drawing/2014/main" id="{8B208126-1B2D-2742-BC14-4501231C5B91}"/>
                    </a:ext>
                  </a:extLst>
                </p:cNvPr>
                <p:cNvSpPr/>
                <p:nvPr/>
              </p:nvSpPr>
              <p:spPr bwMode="auto">
                <a:xfrm>
                  <a:off x="10695775" y="181768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76" name="Oval 803">
                  <a:extLst>
                    <a:ext uri="{FF2B5EF4-FFF2-40B4-BE49-F238E27FC236}">
                      <a16:creationId xmlns:a16="http://schemas.microsoft.com/office/drawing/2014/main" id="{EA6C3D8F-8185-8D46-9293-E96B8603CF01}"/>
                    </a:ext>
                  </a:extLst>
                </p:cNvPr>
                <p:cNvSpPr/>
                <p:nvPr/>
              </p:nvSpPr>
              <p:spPr bwMode="auto">
                <a:xfrm>
                  <a:off x="10295725" y="236061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77" name="Oval 804">
                  <a:extLst>
                    <a:ext uri="{FF2B5EF4-FFF2-40B4-BE49-F238E27FC236}">
                      <a16:creationId xmlns:a16="http://schemas.microsoft.com/office/drawing/2014/main" id="{F89983B7-5D16-A741-98BE-AC1BA7E67142}"/>
                    </a:ext>
                  </a:extLst>
                </p:cNvPr>
                <p:cNvSpPr/>
                <p:nvPr/>
              </p:nvSpPr>
              <p:spPr bwMode="auto">
                <a:xfrm>
                  <a:off x="10262387" y="230346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78" name="Oval 805">
                  <a:extLst>
                    <a:ext uri="{FF2B5EF4-FFF2-40B4-BE49-F238E27FC236}">
                      <a16:creationId xmlns:a16="http://schemas.microsoft.com/office/drawing/2014/main" id="{F28F36BF-6CA5-5F41-A87F-8FB3DC56E86D}"/>
                    </a:ext>
                  </a:extLst>
                </p:cNvPr>
                <p:cNvSpPr/>
                <p:nvPr/>
              </p:nvSpPr>
              <p:spPr bwMode="auto">
                <a:xfrm>
                  <a:off x="10212381" y="223916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79" name="Oval 806">
                  <a:extLst>
                    <a:ext uri="{FF2B5EF4-FFF2-40B4-BE49-F238E27FC236}">
                      <a16:creationId xmlns:a16="http://schemas.microsoft.com/office/drawing/2014/main" id="{758A0E7A-E739-B743-810F-3E7E3A2CB835}"/>
                    </a:ext>
                  </a:extLst>
                </p:cNvPr>
                <p:cNvSpPr/>
                <p:nvPr/>
              </p:nvSpPr>
              <p:spPr bwMode="auto">
                <a:xfrm>
                  <a:off x="10176662" y="222964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80" name="Oval 807">
                  <a:extLst>
                    <a:ext uri="{FF2B5EF4-FFF2-40B4-BE49-F238E27FC236}">
                      <a16:creationId xmlns:a16="http://schemas.microsoft.com/office/drawing/2014/main" id="{9F783D92-A044-5149-A33A-FC3D424CD588}"/>
                    </a:ext>
                  </a:extLst>
                </p:cNvPr>
                <p:cNvSpPr/>
                <p:nvPr/>
              </p:nvSpPr>
              <p:spPr bwMode="auto">
                <a:xfrm>
                  <a:off x="10043312" y="211058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81" name="Oval 808">
                  <a:extLst>
                    <a:ext uri="{FF2B5EF4-FFF2-40B4-BE49-F238E27FC236}">
                      <a16:creationId xmlns:a16="http://schemas.microsoft.com/office/drawing/2014/main" id="{85092B7E-76AE-7542-AA59-56BA543D7797}"/>
                    </a:ext>
                  </a:extLst>
                </p:cNvPr>
                <p:cNvSpPr/>
                <p:nvPr/>
              </p:nvSpPr>
              <p:spPr bwMode="auto">
                <a:xfrm>
                  <a:off x="10207618" y="197723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82" name="Oval 809">
                  <a:extLst>
                    <a:ext uri="{FF2B5EF4-FFF2-40B4-BE49-F238E27FC236}">
                      <a16:creationId xmlns:a16="http://schemas.microsoft.com/office/drawing/2014/main" id="{71EC57BC-FEA4-8F43-8A72-E7971A325880}"/>
                    </a:ext>
                  </a:extLst>
                </p:cNvPr>
                <p:cNvSpPr/>
                <p:nvPr/>
              </p:nvSpPr>
              <p:spPr bwMode="auto">
                <a:xfrm>
                  <a:off x="10209999" y="2089150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83" name="Oval 810">
                  <a:extLst>
                    <a:ext uri="{FF2B5EF4-FFF2-40B4-BE49-F238E27FC236}">
                      <a16:creationId xmlns:a16="http://schemas.microsoft.com/office/drawing/2014/main" id="{6E236684-86B5-8B4C-BC05-45C26777752A}"/>
                    </a:ext>
                  </a:extLst>
                </p:cNvPr>
                <p:cNvSpPr/>
                <p:nvPr/>
              </p:nvSpPr>
              <p:spPr bwMode="auto">
                <a:xfrm>
                  <a:off x="10312393" y="196056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84" name="Oval 811">
                  <a:extLst>
                    <a:ext uri="{FF2B5EF4-FFF2-40B4-BE49-F238E27FC236}">
                      <a16:creationId xmlns:a16="http://schemas.microsoft.com/office/drawing/2014/main" id="{22B541E2-D59B-7843-B2AB-BC5BC0092086}"/>
                    </a:ext>
                  </a:extLst>
                </p:cNvPr>
                <p:cNvSpPr/>
                <p:nvPr/>
              </p:nvSpPr>
              <p:spPr bwMode="auto">
                <a:xfrm>
                  <a:off x="10398118" y="199628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85" name="Oval 812">
                  <a:extLst>
                    <a:ext uri="{FF2B5EF4-FFF2-40B4-BE49-F238E27FC236}">
                      <a16:creationId xmlns:a16="http://schemas.microsoft.com/office/drawing/2014/main" id="{5A261057-F5B1-6540-8CFE-783DB792182D}"/>
                    </a:ext>
                  </a:extLst>
                </p:cNvPr>
                <p:cNvSpPr/>
                <p:nvPr/>
              </p:nvSpPr>
              <p:spPr bwMode="auto">
                <a:xfrm>
                  <a:off x="10412405" y="2101057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86" name="Oval 813">
                  <a:extLst>
                    <a:ext uri="{FF2B5EF4-FFF2-40B4-BE49-F238E27FC236}">
                      <a16:creationId xmlns:a16="http://schemas.microsoft.com/office/drawing/2014/main" id="{D37A2794-29A8-5640-BC34-17FA6A2C46C6}"/>
                    </a:ext>
                  </a:extLst>
                </p:cNvPr>
                <p:cNvSpPr/>
                <p:nvPr/>
              </p:nvSpPr>
              <p:spPr bwMode="auto">
                <a:xfrm>
                  <a:off x="10371924" y="2208213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87" name="Oval 814">
                  <a:extLst>
                    <a:ext uri="{FF2B5EF4-FFF2-40B4-BE49-F238E27FC236}">
                      <a16:creationId xmlns:a16="http://schemas.microsoft.com/office/drawing/2014/main" id="{F6806EB1-9891-5149-BC38-B3B5FF8B775A}"/>
                    </a:ext>
                  </a:extLst>
                </p:cNvPr>
                <p:cNvSpPr/>
                <p:nvPr/>
              </p:nvSpPr>
              <p:spPr bwMode="auto">
                <a:xfrm>
                  <a:off x="10426693" y="2193925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88" name="Oval 815">
                  <a:extLst>
                    <a:ext uri="{FF2B5EF4-FFF2-40B4-BE49-F238E27FC236}">
                      <a16:creationId xmlns:a16="http://schemas.microsoft.com/office/drawing/2014/main" id="{F2EDF2A5-321C-C24A-ABD9-0FBDC588A40C}"/>
                    </a:ext>
                  </a:extLst>
                </p:cNvPr>
                <p:cNvSpPr/>
                <p:nvPr/>
              </p:nvSpPr>
              <p:spPr bwMode="auto">
                <a:xfrm>
                  <a:off x="10486224" y="2148681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89" name="Oval 816">
                  <a:extLst>
                    <a:ext uri="{FF2B5EF4-FFF2-40B4-BE49-F238E27FC236}">
                      <a16:creationId xmlns:a16="http://schemas.microsoft.com/office/drawing/2014/main" id="{0E8F02DA-69B5-1D46-9FDA-48CDA0B783F3}"/>
                    </a:ext>
                  </a:extLst>
                </p:cNvPr>
                <p:cNvSpPr/>
                <p:nvPr/>
              </p:nvSpPr>
              <p:spPr bwMode="auto">
                <a:xfrm>
                  <a:off x="10505274" y="2272506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90" name="Oval 817">
                  <a:extLst>
                    <a:ext uri="{FF2B5EF4-FFF2-40B4-BE49-F238E27FC236}">
                      <a16:creationId xmlns:a16="http://schemas.microsoft.com/office/drawing/2014/main" id="{1F62FAAA-FE33-CF48-81C6-2C238BEE641E}"/>
                    </a:ext>
                  </a:extLst>
                </p:cNvPr>
                <p:cNvSpPr/>
                <p:nvPr/>
              </p:nvSpPr>
              <p:spPr bwMode="auto">
                <a:xfrm>
                  <a:off x="7534275" y="2171700"/>
                  <a:ext cx="438150" cy="438150"/>
                </a:xfrm>
                <a:prstGeom prst="ellipse">
                  <a:avLst/>
                </a:prstGeom>
                <a:noFill/>
                <a:ln w="28575">
                  <a:solidFill>
                    <a:schemeClr val="accent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491" name="Rectangle 818">
                  <a:extLst>
                    <a:ext uri="{FF2B5EF4-FFF2-40B4-BE49-F238E27FC236}">
                      <a16:creationId xmlns:a16="http://schemas.microsoft.com/office/drawing/2014/main" id="{E4E70722-9DA6-F846-A591-C3F6EF8AF2AF}"/>
                    </a:ext>
                  </a:extLst>
                </p:cNvPr>
                <p:cNvSpPr/>
                <p:nvPr/>
              </p:nvSpPr>
              <p:spPr>
                <a:xfrm>
                  <a:off x="11378885" y="5848152"/>
                  <a:ext cx="582381" cy="4784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8282"/>
                  <a:r>
                    <a:rPr lang="en-US" sz="516" dirty="0">
                      <a:latin typeface="Segoe UI"/>
                      <a:cs typeface="Segoe UI Semilight" panose="020B0402040204020203" pitchFamily="34" charset="0"/>
                    </a:rPr>
                    <a:t>3</a:t>
                  </a:r>
                  <a:endParaRPr lang="en-US" sz="516" dirty="0">
                    <a:latin typeface="Segoe UI"/>
                  </a:endParaRPr>
                </a:p>
              </p:txBody>
            </p:sp>
            <p:sp>
              <p:nvSpPr>
                <p:cNvPr id="492" name="Rectangle 819">
                  <a:extLst>
                    <a:ext uri="{FF2B5EF4-FFF2-40B4-BE49-F238E27FC236}">
                      <a16:creationId xmlns:a16="http://schemas.microsoft.com/office/drawing/2014/main" id="{3E9E7830-6D07-E74C-BBAA-5571DBD3F35A}"/>
                    </a:ext>
                  </a:extLst>
                </p:cNvPr>
                <p:cNvSpPr/>
                <p:nvPr/>
              </p:nvSpPr>
              <p:spPr>
                <a:xfrm>
                  <a:off x="10540683" y="5848155"/>
                  <a:ext cx="582381" cy="4784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8282"/>
                  <a:r>
                    <a:rPr lang="en-US" sz="516" dirty="0">
                      <a:latin typeface="Segoe UI"/>
                      <a:cs typeface="Segoe UI Semilight" panose="020B0402040204020203" pitchFamily="34" charset="0"/>
                    </a:rPr>
                    <a:t>2</a:t>
                  </a:r>
                  <a:endParaRPr lang="en-US" sz="516" dirty="0">
                    <a:latin typeface="Segoe UI"/>
                  </a:endParaRPr>
                </a:p>
              </p:txBody>
            </p:sp>
            <p:sp>
              <p:nvSpPr>
                <p:cNvPr id="493" name="Rectangle 820">
                  <a:extLst>
                    <a:ext uri="{FF2B5EF4-FFF2-40B4-BE49-F238E27FC236}">
                      <a16:creationId xmlns:a16="http://schemas.microsoft.com/office/drawing/2014/main" id="{554B903E-6A15-1441-99B3-EB5B66EB580B}"/>
                    </a:ext>
                  </a:extLst>
                </p:cNvPr>
                <p:cNvSpPr/>
                <p:nvPr/>
              </p:nvSpPr>
              <p:spPr>
                <a:xfrm>
                  <a:off x="9717729" y="5848155"/>
                  <a:ext cx="582381" cy="4784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8282"/>
                  <a:r>
                    <a:rPr lang="en-US" sz="516" dirty="0">
                      <a:latin typeface="Segoe UI"/>
                      <a:cs typeface="Segoe UI Semilight" panose="020B0402040204020203" pitchFamily="34" charset="0"/>
                    </a:rPr>
                    <a:t>1</a:t>
                  </a:r>
                  <a:endParaRPr lang="en-US" sz="516" dirty="0">
                    <a:latin typeface="Segoe UI"/>
                  </a:endParaRPr>
                </a:p>
              </p:txBody>
            </p:sp>
            <p:sp>
              <p:nvSpPr>
                <p:cNvPr id="494" name="Rectangle 821">
                  <a:extLst>
                    <a:ext uri="{FF2B5EF4-FFF2-40B4-BE49-F238E27FC236}">
                      <a16:creationId xmlns:a16="http://schemas.microsoft.com/office/drawing/2014/main" id="{B732CBBB-007D-AE49-862B-0FADF5B2F48A}"/>
                    </a:ext>
                  </a:extLst>
                </p:cNvPr>
                <p:cNvSpPr/>
                <p:nvPr/>
              </p:nvSpPr>
              <p:spPr>
                <a:xfrm>
                  <a:off x="8894769" y="5848155"/>
                  <a:ext cx="582381" cy="4784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8282"/>
                  <a:r>
                    <a:rPr lang="en-US" sz="516" dirty="0">
                      <a:latin typeface="Segoe UI"/>
                      <a:cs typeface="Segoe UI Semilight" panose="020B0402040204020203" pitchFamily="34" charset="0"/>
                    </a:rPr>
                    <a:t>0</a:t>
                  </a:r>
                  <a:endParaRPr lang="en-US" sz="516" dirty="0">
                    <a:latin typeface="Segoe UI"/>
                  </a:endParaRPr>
                </a:p>
              </p:txBody>
            </p:sp>
            <p:sp>
              <p:nvSpPr>
                <p:cNvPr id="495" name="Rectangle 822">
                  <a:extLst>
                    <a:ext uri="{FF2B5EF4-FFF2-40B4-BE49-F238E27FC236}">
                      <a16:creationId xmlns:a16="http://schemas.microsoft.com/office/drawing/2014/main" id="{71DB4C63-370F-514A-A552-B6DB2CE0B0D2}"/>
                    </a:ext>
                  </a:extLst>
                </p:cNvPr>
                <p:cNvSpPr/>
                <p:nvPr/>
              </p:nvSpPr>
              <p:spPr>
                <a:xfrm>
                  <a:off x="8044011" y="5848155"/>
                  <a:ext cx="637968" cy="4784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8282"/>
                  <a:r>
                    <a:rPr lang="en-US" sz="516" dirty="0">
                      <a:latin typeface="Segoe UI"/>
                      <a:cs typeface="Segoe UI Semilight" panose="020B0402040204020203" pitchFamily="34" charset="0"/>
                    </a:rPr>
                    <a:t>-1</a:t>
                  </a:r>
                  <a:endParaRPr lang="en-US" sz="516" dirty="0">
                    <a:latin typeface="Segoe UI"/>
                  </a:endParaRPr>
                </a:p>
              </p:txBody>
            </p:sp>
            <p:sp>
              <p:nvSpPr>
                <p:cNvPr id="496" name="Rectangle 823">
                  <a:extLst>
                    <a:ext uri="{FF2B5EF4-FFF2-40B4-BE49-F238E27FC236}">
                      <a16:creationId xmlns:a16="http://schemas.microsoft.com/office/drawing/2014/main" id="{C547018F-33B9-2A42-8E2A-2CA8E1FB7413}"/>
                    </a:ext>
                  </a:extLst>
                </p:cNvPr>
                <p:cNvSpPr/>
                <p:nvPr/>
              </p:nvSpPr>
              <p:spPr>
                <a:xfrm>
                  <a:off x="7213433" y="5848155"/>
                  <a:ext cx="637968" cy="4784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8282"/>
                  <a:r>
                    <a:rPr lang="en-US" sz="516" dirty="0">
                      <a:latin typeface="Segoe UI"/>
                      <a:cs typeface="Segoe UI Semilight" panose="020B0402040204020203" pitchFamily="34" charset="0"/>
                    </a:rPr>
                    <a:t>-2</a:t>
                  </a:r>
                  <a:endParaRPr lang="en-US" sz="516" dirty="0">
                    <a:latin typeface="Segoe UI"/>
                  </a:endParaRPr>
                </a:p>
              </p:txBody>
            </p:sp>
            <p:sp>
              <p:nvSpPr>
                <p:cNvPr id="497" name="Rectangle 824">
                  <a:extLst>
                    <a:ext uri="{FF2B5EF4-FFF2-40B4-BE49-F238E27FC236}">
                      <a16:creationId xmlns:a16="http://schemas.microsoft.com/office/drawing/2014/main" id="{735AEE1B-6BF9-6A4D-BAEA-2385645BEF07}"/>
                    </a:ext>
                  </a:extLst>
                </p:cNvPr>
                <p:cNvSpPr/>
                <p:nvPr/>
              </p:nvSpPr>
              <p:spPr>
                <a:xfrm>
                  <a:off x="6382855" y="5848155"/>
                  <a:ext cx="637968" cy="4784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8282"/>
                  <a:r>
                    <a:rPr lang="en-US" sz="516" dirty="0">
                      <a:latin typeface="Segoe UI"/>
                      <a:cs typeface="Segoe UI Semilight" panose="020B0402040204020203" pitchFamily="34" charset="0"/>
                    </a:rPr>
                    <a:t>-3</a:t>
                  </a:r>
                  <a:endParaRPr lang="en-US" sz="516" dirty="0">
                    <a:latin typeface="Segoe UI"/>
                  </a:endParaRPr>
                </a:p>
              </p:txBody>
            </p:sp>
            <p:sp>
              <p:nvSpPr>
                <p:cNvPr id="498" name="Rectangle 825">
                  <a:extLst>
                    <a:ext uri="{FF2B5EF4-FFF2-40B4-BE49-F238E27FC236}">
                      <a16:creationId xmlns:a16="http://schemas.microsoft.com/office/drawing/2014/main" id="{F8CB50D9-B1B1-1B49-BED7-8189334EA27A}"/>
                    </a:ext>
                  </a:extLst>
                </p:cNvPr>
                <p:cNvSpPr/>
                <p:nvPr/>
              </p:nvSpPr>
              <p:spPr>
                <a:xfrm>
                  <a:off x="6207591" y="5688130"/>
                  <a:ext cx="637968" cy="4784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8282"/>
                  <a:r>
                    <a:rPr lang="en-US" sz="516" dirty="0">
                      <a:latin typeface="Segoe UI"/>
                      <a:cs typeface="Segoe UI Semilight" panose="020B0402040204020203" pitchFamily="34" charset="0"/>
                    </a:rPr>
                    <a:t>-4</a:t>
                  </a:r>
                  <a:endParaRPr lang="en-US" sz="516" dirty="0">
                    <a:latin typeface="Segoe UI"/>
                  </a:endParaRPr>
                </a:p>
              </p:txBody>
            </p:sp>
            <p:sp>
              <p:nvSpPr>
                <p:cNvPr id="499" name="Rectangle 826">
                  <a:extLst>
                    <a:ext uri="{FF2B5EF4-FFF2-40B4-BE49-F238E27FC236}">
                      <a16:creationId xmlns:a16="http://schemas.microsoft.com/office/drawing/2014/main" id="{94AE19F1-F77A-AE48-9789-A8844E3A9309}"/>
                    </a:ext>
                  </a:extLst>
                </p:cNvPr>
                <p:cNvSpPr/>
                <p:nvPr/>
              </p:nvSpPr>
              <p:spPr>
                <a:xfrm>
                  <a:off x="6207591" y="5078531"/>
                  <a:ext cx="637968" cy="4784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8282"/>
                  <a:r>
                    <a:rPr lang="en-US" sz="516" dirty="0">
                      <a:latin typeface="Segoe UI"/>
                      <a:cs typeface="Segoe UI Semilight" panose="020B0402040204020203" pitchFamily="34" charset="0"/>
                    </a:rPr>
                    <a:t>-3</a:t>
                  </a:r>
                  <a:endParaRPr lang="en-US" sz="516" dirty="0">
                    <a:latin typeface="Segoe UI"/>
                  </a:endParaRPr>
                </a:p>
              </p:txBody>
            </p:sp>
            <p:sp>
              <p:nvSpPr>
                <p:cNvPr id="500" name="Rectangle 827">
                  <a:extLst>
                    <a:ext uri="{FF2B5EF4-FFF2-40B4-BE49-F238E27FC236}">
                      <a16:creationId xmlns:a16="http://schemas.microsoft.com/office/drawing/2014/main" id="{042E6218-0F50-6941-AF6F-16E9DC2D00B2}"/>
                    </a:ext>
                  </a:extLst>
                </p:cNvPr>
                <p:cNvSpPr/>
                <p:nvPr/>
              </p:nvSpPr>
              <p:spPr>
                <a:xfrm>
                  <a:off x="6207591" y="4449877"/>
                  <a:ext cx="637968" cy="4784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8282"/>
                  <a:r>
                    <a:rPr lang="en-US" sz="516" dirty="0">
                      <a:latin typeface="Segoe UI"/>
                      <a:cs typeface="Segoe UI Semilight" panose="020B0402040204020203" pitchFamily="34" charset="0"/>
                    </a:rPr>
                    <a:t>-2</a:t>
                  </a:r>
                  <a:endParaRPr lang="en-US" sz="516" dirty="0">
                    <a:latin typeface="Segoe UI"/>
                  </a:endParaRPr>
                </a:p>
              </p:txBody>
            </p:sp>
            <p:sp>
              <p:nvSpPr>
                <p:cNvPr id="501" name="Rectangle 828">
                  <a:extLst>
                    <a:ext uri="{FF2B5EF4-FFF2-40B4-BE49-F238E27FC236}">
                      <a16:creationId xmlns:a16="http://schemas.microsoft.com/office/drawing/2014/main" id="{EB90B5FB-1517-CA49-BD3F-996D0D58A71B}"/>
                    </a:ext>
                  </a:extLst>
                </p:cNvPr>
                <p:cNvSpPr/>
                <p:nvPr/>
              </p:nvSpPr>
              <p:spPr>
                <a:xfrm>
                  <a:off x="6207591" y="3825988"/>
                  <a:ext cx="637968" cy="4784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8282"/>
                  <a:r>
                    <a:rPr lang="en-US" sz="516" dirty="0">
                      <a:latin typeface="Segoe UI"/>
                      <a:cs typeface="Segoe UI Semilight" panose="020B0402040204020203" pitchFamily="34" charset="0"/>
                    </a:rPr>
                    <a:t>-1</a:t>
                  </a:r>
                  <a:endParaRPr lang="en-US" sz="516" dirty="0">
                    <a:latin typeface="Segoe UI"/>
                  </a:endParaRPr>
                </a:p>
              </p:txBody>
            </p:sp>
            <p:sp>
              <p:nvSpPr>
                <p:cNvPr id="502" name="Rectangle 829">
                  <a:extLst>
                    <a:ext uri="{FF2B5EF4-FFF2-40B4-BE49-F238E27FC236}">
                      <a16:creationId xmlns:a16="http://schemas.microsoft.com/office/drawing/2014/main" id="{93E3884A-FA60-C646-9282-75CF4CED185C}"/>
                    </a:ext>
                  </a:extLst>
                </p:cNvPr>
                <p:cNvSpPr/>
                <p:nvPr/>
              </p:nvSpPr>
              <p:spPr>
                <a:xfrm>
                  <a:off x="6235386" y="3206859"/>
                  <a:ext cx="582381" cy="4784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8282"/>
                  <a:r>
                    <a:rPr lang="en-US" sz="516" dirty="0">
                      <a:latin typeface="Segoe UI"/>
                      <a:cs typeface="Segoe UI Semilight" panose="020B0402040204020203" pitchFamily="34" charset="0"/>
                    </a:rPr>
                    <a:t>0</a:t>
                  </a:r>
                  <a:endParaRPr lang="en-US" sz="516" dirty="0">
                    <a:latin typeface="Segoe UI"/>
                  </a:endParaRPr>
                </a:p>
              </p:txBody>
            </p:sp>
            <p:sp>
              <p:nvSpPr>
                <p:cNvPr id="503" name="Rectangle 830">
                  <a:extLst>
                    <a:ext uri="{FF2B5EF4-FFF2-40B4-BE49-F238E27FC236}">
                      <a16:creationId xmlns:a16="http://schemas.microsoft.com/office/drawing/2014/main" id="{ACB68528-9A4A-3D4A-A681-096AC13D68A8}"/>
                    </a:ext>
                  </a:extLst>
                </p:cNvPr>
                <p:cNvSpPr/>
                <p:nvPr/>
              </p:nvSpPr>
              <p:spPr>
                <a:xfrm>
                  <a:off x="6235386" y="2587735"/>
                  <a:ext cx="582381" cy="4784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8282"/>
                  <a:r>
                    <a:rPr lang="en-US" sz="516" dirty="0">
                      <a:latin typeface="Segoe UI"/>
                      <a:cs typeface="Segoe UI Semilight" panose="020B0402040204020203" pitchFamily="34" charset="0"/>
                    </a:rPr>
                    <a:t>1</a:t>
                  </a:r>
                  <a:endParaRPr lang="en-US" sz="516" dirty="0">
                    <a:latin typeface="Segoe UI"/>
                  </a:endParaRPr>
                </a:p>
              </p:txBody>
            </p:sp>
            <p:sp>
              <p:nvSpPr>
                <p:cNvPr id="504" name="Rectangle 831">
                  <a:extLst>
                    <a:ext uri="{FF2B5EF4-FFF2-40B4-BE49-F238E27FC236}">
                      <a16:creationId xmlns:a16="http://schemas.microsoft.com/office/drawing/2014/main" id="{7224C212-B43B-E541-9834-457500662E82}"/>
                    </a:ext>
                  </a:extLst>
                </p:cNvPr>
                <p:cNvSpPr/>
                <p:nvPr/>
              </p:nvSpPr>
              <p:spPr>
                <a:xfrm>
                  <a:off x="6235386" y="1978131"/>
                  <a:ext cx="582381" cy="4784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8282"/>
                  <a:r>
                    <a:rPr lang="en-US" sz="516" dirty="0">
                      <a:latin typeface="Segoe UI"/>
                      <a:cs typeface="Segoe UI Semilight" panose="020B0402040204020203" pitchFamily="34" charset="0"/>
                    </a:rPr>
                    <a:t>2</a:t>
                  </a:r>
                  <a:endParaRPr lang="en-US" sz="516" dirty="0">
                    <a:latin typeface="Segoe UI"/>
                  </a:endParaRPr>
                </a:p>
              </p:txBody>
            </p:sp>
            <p:sp>
              <p:nvSpPr>
                <p:cNvPr id="505" name="Rectangle 832">
                  <a:extLst>
                    <a:ext uri="{FF2B5EF4-FFF2-40B4-BE49-F238E27FC236}">
                      <a16:creationId xmlns:a16="http://schemas.microsoft.com/office/drawing/2014/main" id="{BC864176-998A-F340-B880-30EBB73F9AAE}"/>
                    </a:ext>
                  </a:extLst>
                </p:cNvPr>
                <p:cNvSpPr/>
                <p:nvPr/>
              </p:nvSpPr>
              <p:spPr>
                <a:xfrm>
                  <a:off x="6235386" y="1354245"/>
                  <a:ext cx="582381" cy="4784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8282"/>
                  <a:r>
                    <a:rPr lang="en-US" sz="516" dirty="0">
                      <a:latin typeface="Segoe UI"/>
                      <a:cs typeface="Segoe UI Semilight" panose="020B0402040204020203" pitchFamily="34" charset="0"/>
                    </a:rPr>
                    <a:t>3</a:t>
                  </a:r>
                  <a:endParaRPr lang="en-US" sz="516" dirty="0">
                    <a:latin typeface="Segoe UI"/>
                  </a:endParaRPr>
                </a:p>
              </p:txBody>
            </p:sp>
            <p:sp>
              <p:nvSpPr>
                <p:cNvPr id="506" name="Rectangle 833">
                  <a:extLst>
                    <a:ext uri="{FF2B5EF4-FFF2-40B4-BE49-F238E27FC236}">
                      <a16:creationId xmlns:a16="http://schemas.microsoft.com/office/drawing/2014/main" id="{6D666DBA-603B-C846-843B-EE4BCA244C68}"/>
                    </a:ext>
                  </a:extLst>
                </p:cNvPr>
                <p:cNvSpPr/>
                <p:nvPr/>
              </p:nvSpPr>
              <p:spPr>
                <a:xfrm>
                  <a:off x="6235386" y="730356"/>
                  <a:ext cx="582381" cy="4784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8282"/>
                  <a:r>
                    <a:rPr lang="en-US" sz="516" dirty="0">
                      <a:latin typeface="Segoe UI"/>
                      <a:cs typeface="Segoe UI Semilight" panose="020B0402040204020203" pitchFamily="34" charset="0"/>
                    </a:rPr>
                    <a:t>4</a:t>
                  </a:r>
                  <a:endParaRPr lang="en-US" sz="516" dirty="0">
                    <a:latin typeface="Segoe UI"/>
                  </a:endParaRPr>
                </a:p>
              </p:txBody>
            </p:sp>
          </p:grpSp>
        </p:grpSp>
      </p:grpSp>
      <p:sp>
        <p:nvSpPr>
          <p:cNvPr id="3" name="TextBox 298">
            <a:extLst>
              <a:ext uri="{FF2B5EF4-FFF2-40B4-BE49-F238E27FC236}">
                <a16:creationId xmlns:a16="http://schemas.microsoft.com/office/drawing/2014/main" id="{2BC40E0E-3081-42C9-B72D-640233291D39}"/>
              </a:ext>
            </a:extLst>
          </p:cNvPr>
          <p:cNvSpPr txBox="1"/>
          <p:nvPr/>
        </p:nvSpPr>
        <p:spPr>
          <a:xfrm>
            <a:off x="145283" y="4427584"/>
            <a:ext cx="2017389" cy="592484"/>
          </a:xfrm>
          <a:prstGeom prst="rect">
            <a:avLst/>
          </a:prstGeom>
          <a:noFill/>
        </p:spPr>
        <p:txBody>
          <a:bodyPr wrap="square" lIns="134787" tIns="107830" rIns="134787" bIns="10783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defTabSz="458282"/>
            <a:r>
              <a:rPr lang="en-US" sz="1353" b="1" dirty="0">
                <a:solidFill>
                  <a:schemeClr val="tx1"/>
                </a:solidFill>
              </a:rPr>
              <a:t>RECOMENDERS</a:t>
            </a:r>
          </a:p>
          <a:p>
            <a:pPr defTabSz="458282"/>
            <a:r>
              <a:rPr lang="en-US" sz="1353" b="1" dirty="0">
                <a:solidFill>
                  <a:schemeClr val="tx1"/>
                </a:solidFill>
              </a:rPr>
              <a:t>(CLUSTERING)</a:t>
            </a:r>
          </a:p>
        </p:txBody>
      </p:sp>
      <p:sp>
        <p:nvSpPr>
          <p:cNvPr id="6" name="TextBox 298">
            <a:extLst>
              <a:ext uri="{FF2B5EF4-FFF2-40B4-BE49-F238E27FC236}">
                <a16:creationId xmlns:a16="http://schemas.microsoft.com/office/drawing/2014/main" id="{9E5A75D3-57F4-4C4D-B972-2A7226FF8A00}"/>
              </a:ext>
            </a:extLst>
          </p:cNvPr>
          <p:cNvSpPr txBox="1"/>
          <p:nvPr/>
        </p:nvSpPr>
        <p:spPr>
          <a:xfrm>
            <a:off x="2281981" y="4424110"/>
            <a:ext cx="2017389" cy="405125"/>
          </a:xfrm>
          <a:prstGeom prst="rect">
            <a:avLst/>
          </a:prstGeom>
          <a:noFill/>
        </p:spPr>
        <p:txBody>
          <a:bodyPr wrap="square" lIns="134787" tIns="107830" rIns="134787" bIns="10783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defTabSz="458282"/>
            <a:r>
              <a:rPr lang="en-US" sz="1353" b="1" dirty="0">
                <a:solidFill>
                  <a:schemeClr val="tx1"/>
                </a:solidFill>
              </a:rPr>
              <a:t>CLASSIFICAZIONE</a:t>
            </a:r>
          </a:p>
        </p:txBody>
      </p:sp>
      <p:sp>
        <p:nvSpPr>
          <p:cNvPr id="7" name="TextBox 298">
            <a:extLst>
              <a:ext uri="{FF2B5EF4-FFF2-40B4-BE49-F238E27FC236}">
                <a16:creationId xmlns:a16="http://schemas.microsoft.com/office/drawing/2014/main" id="{C7EDEF3D-0E69-4C97-879B-88D1A9150D8F}"/>
              </a:ext>
            </a:extLst>
          </p:cNvPr>
          <p:cNvSpPr txBox="1"/>
          <p:nvPr/>
        </p:nvSpPr>
        <p:spPr>
          <a:xfrm>
            <a:off x="4531178" y="4422366"/>
            <a:ext cx="2017389" cy="405125"/>
          </a:xfrm>
          <a:prstGeom prst="rect">
            <a:avLst/>
          </a:prstGeom>
          <a:noFill/>
        </p:spPr>
        <p:txBody>
          <a:bodyPr wrap="square" lIns="134787" tIns="107830" rIns="134787" bIns="10783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defTabSz="458282"/>
            <a:r>
              <a:rPr lang="en-US" sz="1353" b="1" dirty="0">
                <a:solidFill>
                  <a:schemeClr val="tx1"/>
                </a:solidFill>
              </a:rPr>
              <a:t>REGRESSIONE</a:t>
            </a:r>
          </a:p>
        </p:txBody>
      </p:sp>
      <p:sp>
        <p:nvSpPr>
          <p:cNvPr id="13" name="TextBox 298">
            <a:extLst>
              <a:ext uri="{FF2B5EF4-FFF2-40B4-BE49-F238E27FC236}">
                <a16:creationId xmlns:a16="http://schemas.microsoft.com/office/drawing/2014/main" id="{B8B14199-36F1-409B-A2BD-7028EFF1726A}"/>
              </a:ext>
            </a:extLst>
          </p:cNvPr>
          <p:cNvSpPr txBox="1"/>
          <p:nvPr/>
        </p:nvSpPr>
        <p:spPr>
          <a:xfrm>
            <a:off x="6610761" y="4423270"/>
            <a:ext cx="2017389" cy="405125"/>
          </a:xfrm>
          <a:prstGeom prst="rect">
            <a:avLst/>
          </a:prstGeom>
          <a:noFill/>
        </p:spPr>
        <p:txBody>
          <a:bodyPr wrap="square" lIns="134787" tIns="107830" rIns="134787" bIns="10783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defTabSz="458282"/>
            <a:r>
              <a:rPr lang="en-US" sz="1353" b="1" dirty="0">
                <a:solidFill>
                  <a:schemeClr val="tx1"/>
                </a:solidFill>
              </a:rPr>
              <a:t>ANOMALY DETECTION</a:t>
            </a:r>
          </a:p>
        </p:txBody>
      </p:sp>
      <p:sp>
        <p:nvSpPr>
          <p:cNvPr id="16" name="TextBox 298">
            <a:extLst>
              <a:ext uri="{FF2B5EF4-FFF2-40B4-BE49-F238E27FC236}">
                <a16:creationId xmlns:a16="http://schemas.microsoft.com/office/drawing/2014/main" id="{FC54CA27-1AD0-48DE-8557-6ACE8C5210FB}"/>
              </a:ext>
            </a:extLst>
          </p:cNvPr>
          <p:cNvSpPr txBox="1"/>
          <p:nvPr/>
        </p:nvSpPr>
        <p:spPr>
          <a:xfrm>
            <a:off x="151425" y="1277087"/>
            <a:ext cx="2017389" cy="592484"/>
          </a:xfrm>
          <a:prstGeom prst="rect">
            <a:avLst/>
          </a:prstGeom>
          <a:noFill/>
        </p:spPr>
        <p:txBody>
          <a:bodyPr wrap="square" lIns="134787" tIns="107830" rIns="134787" bIns="10783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defTabSz="458282"/>
            <a:r>
              <a:rPr lang="en-US" sz="1353" i="1" u="sng" dirty="0">
                <a:solidFill>
                  <a:schemeClr val="tx1"/>
                </a:solidFill>
              </a:rPr>
              <a:t>Cosa</a:t>
            </a:r>
            <a:r>
              <a:rPr lang="en-US" sz="1353" i="1" dirty="0">
                <a:solidFill>
                  <a:schemeClr val="tx1"/>
                </a:solidFill>
              </a:rPr>
              <a:t> </a:t>
            </a:r>
            <a:r>
              <a:rPr lang="en-US" sz="1353" i="1" dirty="0" err="1">
                <a:solidFill>
                  <a:schemeClr val="tx1"/>
                </a:solidFill>
              </a:rPr>
              <a:t>piace</a:t>
            </a:r>
            <a:r>
              <a:rPr lang="en-US" sz="1353" i="1" dirty="0">
                <a:solidFill>
                  <a:schemeClr val="tx1"/>
                </a:solidFill>
              </a:rPr>
              <a:t> ai </a:t>
            </a:r>
            <a:r>
              <a:rPr lang="en-US" sz="1353" i="1" dirty="0" err="1">
                <a:solidFill>
                  <a:schemeClr val="tx1"/>
                </a:solidFill>
              </a:rPr>
              <a:t>miei</a:t>
            </a:r>
            <a:r>
              <a:rPr lang="en-US" sz="1353" i="1" dirty="0">
                <a:solidFill>
                  <a:schemeClr val="tx1"/>
                </a:solidFill>
              </a:rPr>
              <a:t> </a:t>
            </a:r>
            <a:r>
              <a:rPr lang="en-US" sz="1353" i="1" dirty="0" err="1">
                <a:solidFill>
                  <a:schemeClr val="tx1"/>
                </a:solidFill>
              </a:rPr>
              <a:t>clienti</a:t>
            </a:r>
            <a:r>
              <a:rPr lang="en-US" sz="1353" i="1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1327" name="Picture 6" descr="http://spectrum.ieee.org/img/RecommendNEWf1-1348253703748.jpg">
            <a:extLst>
              <a:ext uri="{FF2B5EF4-FFF2-40B4-BE49-F238E27FC236}">
                <a16:creationId xmlns:a16="http://schemas.microsoft.com/office/drawing/2014/main" id="{32A60D08-CBC9-45A5-9F2E-E13CD0D1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075" y="2211976"/>
            <a:ext cx="1538088" cy="19981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068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/>
          <p:nvPr/>
        </p:nvSpPr>
        <p:spPr>
          <a:xfrm rot="5400000">
            <a:off x="387900" y="-387900"/>
            <a:ext cx="5148150" cy="5923950"/>
          </a:xfrm>
          <a:prstGeom prst="flowChartManualInput">
            <a:avLst/>
          </a:prstGeom>
          <a:solidFill>
            <a:srgbClr val="EE23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2"/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1000" dirty="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TECNICHE DI MACHINE LEARNING</a:t>
            </a:r>
          </a:p>
        </p:txBody>
      </p:sp>
      <p:cxnSp>
        <p:nvCxnSpPr>
          <p:cNvPr id="185" name="Google Shape;185;p32"/>
          <p:cNvCxnSpPr>
            <a:cxnSpLocks/>
          </p:cNvCxnSpPr>
          <p:nvPr/>
        </p:nvCxnSpPr>
        <p:spPr>
          <a:xfrm>
            <a:off x="1496050" y="1504005"/>
            <a:ext cx="0" cy="2418771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p32"/>
          <p:cNvSpPr txBox="1"/>
          <p:nvPr/>
        </p:nvSpPr>
        <p:spPr>
          <a:xfrm>
            <a:off x="356408" y="2713390"/>
            <a:ext cx="968666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it-IT" sz="1200" b="1" dirty="0">
                <a:solidFill>
                  <a:srgbClr val="FFFFFF"/>
                </a:solidFill>
                <a:latin typeface="Titillium Web"/>
                <a:sym typeface="Titillium Web"/>
              </a:rPr>
              <a:t>MODELLI</a:t>
            </a:r>
            <a:endParaRPr sz="1200" dirty="0"/>
          </a:p>
        </p:txBody>
      </p:sp>
      <p:sp>
        <p:nvSpPr>
          <p:cNvPr id="13" name="Google Shape;275;p71">
            <a:extLst>
              <a:ext uri="{FF2B5EF4-FFF2-40B4-BE49-F238E27FC236}">
                <a16:creationId xmlns:a16="http://schemas.microsoft.com/office/drawing/2014/main" id="{DEFAA15E-A04D-104F-BCF7-F5C6787CB13C}"/>
              </a:ext>
            </a:extLst>
          </p:cNvPr>
          <p:cNvSpPr txBox="1"/>
          <p:nvPr/>
        </p:nvSpPr>
        <p:spPr>
          <a:xfrm>
            <a:off x="1667025" y="1660949"/>
            <a:ext cx="3881091" cy="182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139700" lvl="0">
              <a:buClr>
                <a:srgbClr val="0066CC"/>
              </a:buClr>
              <a:buSzPts val="1400"/>
            </a:pPr>
            <a:r>
              <a:rPr lang="it-IT" sz="135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Focus on:</a:t>
            </a:r>
          </a:p>
          <a:p>
            <a:pPr marR="139700" lvl="0">
              <a:buClr>
                <a:srgbClr val="0066CC"/>
              </a:buClr>
              <a:buSzPts val="1400"/>
            </a:pPr>
            <a:endParaRPr lang="it-IT" sz="1350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85750" marR="139700" lvl="0" indent="-285750">
              <a:buClr>
                <a:schemeClr val="bg1"/>
              </a:buClr>
              <a:buSzPts val="1400"/>
              <a:buFont typeface="Wingdings" pitchFamily="2" charset="2"/>
              <a:buChar char="ü"/>
            </a:pPr>
            <a:r>
              <a:rPr lang="it-IT" sz="135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Regressione</a:t>
            </a:r>
          </a:p>
          <a:p>
            <a:pPr marL="285750" marR="139700" lvl="0" indent="-285750">
              <a:buClr>
                <a:schemeClr val="bg1"/>
              </a:buClr>
              <a:buSzPts val="1400"/>
              <a:buFont typeface="Wingdings" pitchFamily="2" charset="2"/>
              <a:buChar char="ü"/>
            </a:pPr>
            <a:r>
              <a:rPr lang="it-IT" sz="135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Classificazione</a:t>
            </a:r>
          </a:p>
          <a:p>
            <a:pPr marL="285750" marR="139700" lvl="0" indent="-285750">
              <a:buClr>
                <a:schemeClr val="bg1"/>
              </a:buClr>
              <a:buSzPts val="1400"/>
              <a:buFont typeface="Wingdings" pitchFamily="2" charset="2"/>
              <a:buChar char="ü"/>
            </a:pPr>
            <a:r>
              <a:rPr lang="it-IT" sz="135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Alberi Decisionali e Random </a:t>
            </a:r>
            <a:r>
              <a:rPr lang="it-IT" sz="1350" dirty="0" err="1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Forest</a:t>
            </a:r>
            <a:endParaRPr lang="it-IT" sz="1350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85750" marR="139700" lvl="0" indent="-285750">
              <a:buClr>
                <a:schemeClr val="bg1"/>
              </a:buClr>
              <a:buSzPts val="1400"/>
              <a:buFont typeface="Wingdings" pitchFamily="2" charset="2"/>
              <a:buChar char="ü"/>
            </a:pPr>
            <a:r>
              <a:rPr lang="it-IT" sz="135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Clustering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B38FB11-8085-9A4F-9DFC-9D2885900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514" y="2284837"/>
            <a:ext cx="478454" cy="41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320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0C486FC-99CC-B44C-BDC8-1CF85D17A4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-9330"/>
            <a:ext cx="4572000" cy="5143500"/>
          </a:xfrm>
          <a:prstGeom prst="rect">
            <a:avLst/>
          </a:prstGeom>
        </p:spPr>
      </p:pic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49DA9ECD-EC1A-A045-BDF1-CD59D4A31A5F}"/>
              </a:ext>
            </a:extLst>
          </p:cNvPr>
          <p:cNvSpPr txBox="1"/>
          <p:nvPr/>
        </p:nvSpPr>
        <p:spPr>
          <a:xfrm>
            <a:off x="290617" y="2291549"/>
            <a:ext cx="410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Regressione</a:t>
            </a:r>
            <a:endParaRPr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275;p71">
                <a:extLst>
                  <a:ext uri="{FF2B5EF4-FFF2-40B4-BE49-F238E27FC236}">
                    <a16:creationId xmlns:a16="http://schemas.microsoft.com/office/drawing/2014/main" id="{CE950B96-D1FC-FD40-885C-979AA7710E48}"/>
                  </a:ext>
                </a:extLst>
              </p:cNvPr>
              <p:cNvSpPr txBox="1"/>
              <p:nvPr/>
            </p:nvSpPr>
            <p:spPr>
              <a:xfrm>
                <a:off x="290617" y="2687963"/>
                <a:ext cx="3971396" cy="22261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it-IT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Una regressione fornisce una relazione numerica tra due o più variabili presenti in un dataset.</a:t>
                </a: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it-IT" sz="135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it-IT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Di conseguenza avremo:</a:t>
                </a:r>
              </a:p>
              <a:p>
                <a:pPr marL="285750" marR="139700" indent="-285750">
                  <a:buClr>
                    <a:srgbClr val="EE2324"/>
                  </a:buClr>
                  <a:buSzPts val="1400"/>
                  <a:buFont typeface="Wingdings" pitchFamily="2" charset="2"/>
                  <a:buChar char="ü"/>
                </a:pP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una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variabile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dipendente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o 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response variable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50" b="0" i="0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(</m:t>
                    </m:r>
                    <m:r>
                      <a:rPr lang="en-US" sz="1350" b="1" i="1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𝒚</m:t>
                    </m:r>
                    <m:r>
                      <a:rPr lang="en-US" sz="1350" b="1" i="1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)</m:t>
                    </m:r>
                  </m:oMath>
                </a14:m>
                <a:endParaRPr lang="en-US" sz="135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L="285750" marR="139700" indent="-285750">
                  <a:buClr>
                    <a:srgbClr val="EE2324"/>
                  </a:buClr>
                  <a:buSzPts val="1400"/>
                  <a:buFont typeface="Wingdings" pitchFamily="2" charset="2"/>
                  <a:buChar char="ü"/>
                </a:pP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una o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più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variabili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indipendenti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detti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regressori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o 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predictor variables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o 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features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 smtClean="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sym typeface="Titillium Web"/>
                          </a:rPr>
                        </m:ctrlPr>
                      </m:sSubPr>
                      <m:e>
                        <m:r>
                          <a:rPr lang="en-US" sz="1350" b="1" i="1" smtClean="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sym typeface="Titillium Web"/>
                          </a:rPr>
                          <m:t>(</m:t>
                        </m:r>
                        <m:r>
                          <a:rPr lang="en-US" sz="1350" b="1" i="1" smtClean="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sym typeface="Titillium Web"/>
                          </a:rPr>
                          <m:t>𝒙</m:t>
                        </m:r>
                      </m:e>
                      <m:sub>
                        <m:r>
                          <a:rPr lang="en-US" sz="1350" b="1" i="1" smtClean="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sym typeface="Titillium Web"/>
                          </a:rPr>
                          <m:t>𝟏</m:t>
                        </m:r>
                      </m:sub>
                    </m:sSub>
                    <m:r>
                      <a:rPr lang="en-US" sz="1350" b="1" i="1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,</m:t>
                    </m:r>
                    <m:sSub>
                      <m:sSubPr>
                        <m:ctrlPr>
                          <a:rPr lang="en-US" sz="1350" b="1" i="1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sym typeface="Titillium Web"/>
                          </a:rPr>
                        </m:ctrlPr>
                      </m:sSubPr>
                      <m:e>
                        <m:r>
                          <a:rPr lang="en-US" sz="1350" b="1" i="1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sym typeface="Titillium Web"/>
                          </a:rPr>
                          <m:t>𝒙</m:t>
                        </m:r>
                      </m:e>
                      <m:sub>
                        <m:r>
                          <a:rPr lang="en-US" sz="1350" b="1" i="1" smtClean="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sym typeface="Titillium Web"/>
                          </a:rPr>
                          <m:t>𝟐</m:t>
                        </m:r>
                      </m:sub>
                    </m:sSub>
                    <m:r>
                      <a:rPr lang="en-US" sz="1350" b="1" i="1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,</m:t>
                    </m:r>
                    <m:sSub>
                      <m:sSubPr>
                        <m:ctrlPr>
                          <a:rPr lang="en-US" sz="1350" b="1" i="1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sym typeface="Titillium Web"/>
                          </a:rPr>
                        </m:ctrlPr>
                      </m:sSubPr>
                      <m:e>
                        <m:r>
                          <a:rPr lang="en-US" sz="1350" b="1" i="1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sym typeface="Titillium Web"/>
                          </a:rPr>
                          <m:t>𝒙</m:t>
                        </m:r>
                      </m:e>
                      <m:sub>
                        <m:r>
                          <a:rPr lang="en-US" sz="1350" b="1" i="1" smtClean="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sym typeface="Titillium Web"/>
                          </a:rPr>
                          <m:t>𝟑</m:t>
                        </m:r>
                      </m:sub>
                    </m:sSub>
                    <m:r>
                      <a:rPr lang="en-US" sz="1350" b="1" i="1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, …)</m:t>
                    </m:r>
                    <m:r>
                      <a:rPr lang="en-US" sz="1350" b="0" i="0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.</m:t>
                    </m:r>
                  </m:oMath>
                </a14:m>
                <a:endParaRPr lang="en-US" sz="135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</p:txBody>
          </p:sp>
        </mc:Choice>
        <mc:Fallback xmlns="">
          <p:sp>
            <p:nvSpPr>
              <p:cNvPr id="20" name="Google Shape;275;p71">
                <a:extLst>
                  <a:ext uri="{FF2B5EF4-FFF2-40B4-BE49-F238E27FC236}">
                    <a16:creationId xmlns:a16="http://schemas.microsoft.com/office/drawing/2014/main" id="{CE950B96-D1FC-FD40-885C-979AA7710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17" y="2687963"/>
                <a:ext cx="3971396" cy="2226159"/>
              </a:xfrm>
              <a:prstGeom prst="rect">
                <a:avLst/>
              </a:prstGeom>
              <a:blipFill>
                <a:blip r:embed="rId4"/>
                <a:stretch>
                  <a:fillRect l="-4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oogle Shape;259;p36">
            <a:extLst>
              <a:ext uri="{FF2B5EF4-FFF2-40B4-BE49-F238E27FC236}">
                <a16:creationId xmlns:a16="http://schemas.microsoft.com/office/drawing/2014/main" id="{E1DF215C-4EF9-CC41-B693-0D10AF4ED6DE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6" t="9486" r="23145" b="12180"/>
          <a:stretch/>
        </p:blipFill>
        <p:spPr>
          <a:xfrm>
            <a:off x="339513" y="1582810"/>
            <a:ext cx="427345" cy="5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TECNICHE DI MACHINE LEARNING: REGRESSIONE</a:t>
            </a:r>
          </a:p>
        </p:txBody>
      </p:sp>
      <p:sp>
        <p:nvSpPr>
          <p:cNvPr id="8" name="Google Shape;188;p53">
            <a:extLst>
              <a:ext uri="{FF2B5EF4-FFF2-40B4-BE49-F238E27FC236}">
                <a16:creationId xmlns:a16="http://schemas.microsoft.com/office/drawing/2014/main" id="{EAC152E6-0F4B-DB48-8C60-C16BB7907882}"/>
              </a:ext>
            </a:extLst>
          </p:cNvPr>
          <p:cNvSpPr/>
          <p:nvPr/>
        </p:nvSpPr>
        <p:spPr>
          <a:xfrm>
            <a:off x="4572000" y="-9330"/>
            <a:ext cx="4584427" cy="515283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9463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275;p71">
                <a:extLst>
                  <a:ext uri="{FF2B5EF4-FFF2-40B4-BE49-F238E27FC236}">
                    <a16:creationId xmlns:a16="http://schemas.microsoft.com/office/drawing/2014/main" id="{70EBC075-BEF3-438B-B712-99200DDE004A}"/>
                  </a:ext>
                </a:extLst>
              </p:cNvPr>
              <p:cNvSpPr txBox="1"/>
              <p:nvPr/>
            </p:nvSpPr>
            <p:spPr>
              <a:xfrm>
                <a:off x="339513" y="2059604"/>
                <a:ext cx="4066727" cy="2128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it-IT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Il più semplice modello di questa categoria è la regressione lineare.</a:t>
                </a:r>
              </a:p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it-IT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In questo caso il modello è costituito da una </a:t>
                </a:r>
                <a:r>
                  <a:rPr lang="it-IT" sz="1300" i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semplice</a:t>
                </a:r>
                <a:r>
                  <a:rPr lang="it-IT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funzione matematica,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300" b="1" i="1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sym typeface="Titillium Web"/>
                          </a:rPr>
                        </m:ctrlPr>
                      </m:sSubPr>
                      <m:e>
                        <m:r>
                          <a:rPr lang="en-US" sz="1300" b="1" i="1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sym typeface="Titillium Web"/>
                          </a:rPr>
                          <m:t>𝐡</m:t>
                        </m:r>
                      </m:e>
                      <m:sub>
                        <m:r>
                          <a:rPr lang="it-IT" sz="1300" b="1" i="1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sym typeface="Titillium Web"/>
                          </a:rPr>
                          <m:t>𝛉</m:t>
                        </m:r>
                      </m:sub>
                    </m:sSub>
                    <m:r>
                      <a:rPr lang="en-US" sz="1300" b="1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(∙)</m:t>
                    </m:r>
                  </m:oMath>
                </a14:m>
                <a:r>
                  <a:rPr lang="it-IT" sz="130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.</a:t>
                </a:r>
              </a:p>
              <a:p>
                <a:pPr marL="0" marR="13970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2324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lang="it-IT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5A6772"/>
                  </a:solidFill>
                  <a:effectLst/>
                  <a:uLnTx/>
                  <a:uFillTx/>
                  <a:latin typeface="Titillium Web"/>
                  <a:cs typeface="Arial"/>
                  <a:sym typeface="Titillium Web"/>
                </a:endParaRPr>
              </a:p>
              <a:p>
                <a:pPr marL="325438" marR="139700" lvl="0" indent="-325438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2324"/>
                  </a:buClr>
                  <a:buSzPts val="1400"/>
                  <a:buFont typeface="Titillium Web"/>
                  <a:buChar char="➔"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La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regressione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lineare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 produce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buoni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modelli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quando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si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osserva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 una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dipendenza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lineare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tra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regressori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 (o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trasformazioni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 di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essi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) e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variabile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dipendente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cs typeface="Arial"/>
                    <a:sym typeface="Arial"/>
                  </a:rPr>
                  <a:t>.</a:t>
                </a:r>
                <a:endParaRPr kumimoji="0" lang="it-IT" sz="1300" b="0" i="1" u="none" strike="noStrike" kern="0" cap="none" spc="0" normalizeH="0" baseline="0" noProof="0" dirty="0">
                  <a:ln>
                    <a:noFill/>
                  </a:ln>
                  <a:solidFill>
                    <a:srgbClr val="5A6772"/>
                  </a:solidFill>
                  <a:effectLst/>
                  <a:uLnTx/>
                  <a:uFillTx/>
                  <a:latin typeface="Titillium Web"/>
                  <a:cs typeface="Arial"/>
                  <a:sym typeface="Titillium Web"/>
                </a:endParaRPr>
              </a:p>
              <a:p>
                <a:pPr marL="0" marR="13970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E2324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lang="it-IT" b="1" i="0" u="none" strike="noStrike" kern="0" cap="none" spc="0" normalizeH="0" baseline="0" noProof="0" dirty="0">
                  <a:ln>
                    <a:noFill/>
                  </a:ln>
                  <a:solidFill>
                    <a:srgbClr val="5A6772"/>
                  </a:solidFill>
                  <a:effectLst/>
                  <a:uLnTx/>
                  <a:uFillTx/>
                  <a:latin typeface="Titillium Web"/>
                  <a:cs typeface="Arial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it-IT" b="1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it-IT" b="1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it-IT" b="1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it-IT" b="1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it-IT" b="1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it-IT" b="1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</p:txBody>
          </p:sp>
        </mc:Choice>
        <mc:Fallback xmlns="">
          <p:sp>
            <p:nvSpPr>
              <p:cNvPr id="8" name="Google Shape;275;p71">
                <a:extLst>
                  <a:ext uri="{FF2B5EF4-FFF2-40B4-BE49-F238E27FC236}">
                    <a16:creationId xmlns:a16="http://schemas.microsoft.com/office/drawing/2014/main" id="{70EBC075-BEF3-438B-B712-99200DDE0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13" y="2059604"/>
                <a:ext cx="4066727" cy="2128249"/>
              </a:xfrm>
              <a:prstGeom prst="rect">
                <a:avLst/>
              </a:prstGeom>
              <a:blipFill>
                <a:blip r:embed="rId3"/>
                <a:stretch>
                  <a:fillRect l="-7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275;p71">
                <a:extLst>
                  <a:ext uri="{FF2B5EF4-FFF2-40B4-BE49-F238E27FC236}">
                    <a16:creationId xmlns:a16="http://schemas.microsoft.com/office/drawing/2014/main" id="{F13FDBE2-8401-4A25-ABA9-83ECD3C5B6D0}"/>
                  </a:ext>
                </a:extLst>
              </p:cNvPr>
              <p:cNvSpPr txBox="1"/>
              <p:nvPr/>
            </p:nvSpPr>
            <p:spPr>
              <a:xfrm>
                <a:off x="4745185" y="177411"/>
                <a:ext cx="4176889" cy="47954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en-US" sz="1300" b="1" dirty="0">
                    <a:solidFill>
                      <a:srgbClr val="FF0000"/>
                    </a:solidFill>
                    <a:latin typeface="Titillium Web"/>
                  </a:rPr>
                  <a:t>Formulazione </a:t>
                </a:r>
                <a:r>
                  <a:rPr lang="en-US" sz="1300" b="1" dirty="0" err="1">
                    <a:solidFill>
                      <a:srgbClr val="FF0000"/>
                    </a:solidFill>
                    <a:latin typeface="Titillium Web"/>
                  </a:rPr>
                  <a:t>Matematica</a:t>
                </a:r>
                <a:r>
                  <a:rPr lang="en-US" sz="1300" b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:</a:t>
                </a:r>
              </a:p>
              <a:p>
                <a:pPr marR="139700">
                  <a:buClr>
                    <a:srgbClr val="EE2324"/>
                  </a:buClr>
                  <a:buSzPts val="1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smtClean="0">
                          <a:solidFill>
                            <a:srgbClr val="5A677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300" smtClean="0">
                          <a:solidFill>
                            <a:srgbClr val="5A677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0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300" i="1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00" i="1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00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00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0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00" i="1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00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00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0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00" i="1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00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00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30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300" i="1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00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00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300">
                          <a:solidFill>
                            <a:srgbClr val="5A677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1300" i="1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0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0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130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300" i="1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00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300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300" i="1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00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00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300" dirty="0">
                  <a:solidFill>
                    <a:srgbClr val="5A6772"/>
                  </a:solidFill>
                  <a:latin typeface="Titillium Web"/>
                </a:endParaRPr>
              </a:p>
              <a:p>
                <a:pPr marR="139700" algn="ctr">
                  <a:buClr>
                    <a:srgbClr val="EE2324"/>
                  </a:buClr>
                  <a:buSzPts val="1400"/>
                </a:pPr>
                <a:r>
                  <a:rPr lang="en-US" sz="1300" dirty="0" err="1">
                    <a:solidFill>
                      <a:srgbClr val="5A6772"/>
                    </a:solidFill>
                    <a:latin typeface="Titillium Web"/>
                  </a:rPr>
                  <a:t>ovvero</a:t>
                </a:r>
                <a:endParaRPr lang="en-US" sz="1300" dirty="0">
                  <a:solidFill>
                    <a:srgbClr val="5A6772"/>
                  </a:solidFill>
                  <a:latin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en-US" sz="1300" dirty="0">
                  <a:solidFill>
                    <a:srgbClr val="5A6772"/>
                  </a:solidFill>
                  <a:latin typeface="Cambria Math" panose="02040503050406030204" pitchFamily="18" charset="0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smtClean="0">
                          <a:solidFill>
                            <a:srgbClr val="5A677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300" smtClean="0">
                          <a:solidFill>
                            <a:srgbClr val="5A677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30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300" i="1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0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00">
                          <a:solidFill>
                            <a:srgbClr val="5A677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30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300" i="1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0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300">
                          <a:solidFill>
                            <a:srgbClr val="5A6772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1300" i="1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30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300" i="1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0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00" b="0" i="1" smtClean="0">
                          <a:solidFill>
                            <a:srgbClr val="5A677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it-IT" sz="1300" dirty="0">
                  <a:solidFill>
                    <a:srgbClr val="5A6772"/>
                  </a:solidFill>
                  <a:latin typeface="Titillium Web"/>
                </a:endParaRPr>
              </a:p>
              <a:p>
                <a:pPr marL="325438" marR="139700" indent="-325438">
                  <a:buClr>
                    <a:srgbClr val="EE2324"/>
                  </a:buClr>
                  <a:buSzPts val="1400"/>
                  <a:buFont typeface="Titillium Web"/>
                  <a:buChar char="➔"/>
                </a:pPr>
                <a:endParaRPr lang="en-US" sz="1300" b="1" i="0" dirty="0">
                  <a:solidFill>
                    <a:srgbClr val="5A6772"/>
                  </a:solidFill>
                  <a:latin typeface="Cambria Math" panose="02040503050406030204" pitchFamily="18" charset="0"/>
                </a:endParaRPr>
              </a:p>
              <a:p>
                <a:pPr marL="325438" marR="139700" indent="-325438">
                  <a:buClr>
                    <a:srgbClr val="EE2324"/>
                  </a:buClr>
                  <a:buSzPts val="1400"/>
                  <a:buFont typeface="Titillium Web"/>
                  <a:buChar char="➔"/>
                </a:pPr>
                <a:endParaRPr lang="en-US" sz="1300" b="1" dirty="0">
                  <a:solidFill>
                    <a:srgbClr val="5A6772"/>
                  </a:solidFill>
                  <a:latin typeface="Cambria Math" panose="02040503050406030204" pitchFamily="18" charset="0"/>
                </a:endParaRPr>
              </a:p>
              <a:p>
                <a:pPr marL="325438" marR="139700" indent="-325438">
                  <a:buClr>
                    <a:srgbClr val="EE2324"/>
                  </a:buClr>
                  <a:buSzPts val="1400"/>
                  <a:buFont typeface="Titillium Web"/>
                  <a:buChar char="➔"/>
                </a:pPr>
                <a14:m>
                  <m:oMath xmlns:m="http://schemas.openxmlformats.org/officeDocument/2006/math">
                    <m:r>
                      <a:rPr lang="en-US" sz="1300" b="1" i="0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1300" b="0" i="0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300" i="1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30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300">
                        <a:solidFill>
                          <a:srgbClr val="5A677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00" i="1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30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300">
                        <a:solidFill>
                          <a:srgbClr val="5A677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00" i="1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30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300">
                        <a:solidFill>
                          <a:srgbClr val="5A6772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300" i="1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30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300" b="0" i="0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sz="1300" dirty="0"/>
                  <a:t> </a:t>
                </a:r>
                <a:r>
                  <a:rPr lang="it-IT" sz="1300" dirty="0">
                    <a:solidFill>
                      <a:srgbClr val="5A6772"/>
                    </a:solidFill>
                    <a:latin typeface="Titillium Web"/>
                  </a:rPr>
                  <a:t>è il vettore di </a:t>
                </a:r>
                <a:r>
                  <a:rPr lang="it-IT" sz="1300" b="1" dirty="0" err="1">
                    <a:solidFill>
                      <a:srgbClr val="5A6772"/>
                    </a:solidFill>
                    <a:latin typeface="Titillium Web"/>
                  </a:rPr>
                  <a:t>regressori</a:t>
                </a:r>
                <a:r>
                  <a:rPr lang="it-IT" sz="1300" b="1" dirty="0">
                    <a:solidFill>
                      <a:srgbClr val="5A6772"/>
                    </a:solidFill>
                    <a:latin typeface="Titillium Web"/>
                  </a:rPr>
                  <a:t> o feature</a:t>
                </a:r>
              </a:p>
              <a:p>
                <a:pPr marL="325438" marR="139700" indent="-325438">
                  <a:buClr>
                    <a:srgbClr val="EE2324"/>
                  </a:buClr>
                  <a:buSzPts val="1400"/>
                  <a:buFont typeface="Titillium Web"/>
                  <a:buChar char="➔"/>
                </a:pPr>
                <a:endParaRPr lang="it-IT" sz="1300" b="1" dirty="0">
                  <a:solidFill>
                    <a:srgbClr val="5A6772"/>
                  </a:solidFill>
                  <a:latin typeface="Titillium Web"/>
                </a:endParaRPr>
              </a:p>
              <a:p>
                <a:pPr marL="325438" marR="139700" indent="-325438">
                  <a:buClr>
                    <a:srgbClr val="EE2324"/>
                  </a:buClr>
                  <a:buSzPts val="1400"/>
                  <a:buFont typeface="Titillium Web"/>
                  <a:buChar char="➔"/>
                </a:pPr>
                <a14:m>
                  <m:oMath xmlns:m="http://schemas.openxmlformats.org/officeDocument/2006/math">
                    <m:r>
                      <a:rPr lang="en-US" sz="1300">
                        <a:solidFill>
                          <a:srgbClr val="5A6772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it-IT" sz="1300" dirty="0">
                    <a:solidFill>
                      <a:srgbClr val="5A6772"/>
                    </a:solidFill>
                    <a:latin typeface="Titillium Web"/>
                  </a:rPr>
                  <a:t> è  l’output del modello, la </a:t>
                </a:r>
                <a:r>
                  <a:rPr lang="it-IT" sz="1300" b="1" dirty="0" err="1">
                    <a:solidFill>
                      <a:srgbClr val="5A6772"/>
                    </a:solidFill>
                    <a:latin typeface="Titillium Web"/>
                  </a:rPr>
                  <a:t>response</a:t>
                </a:r>
                <a:r>
                  <a:rPr lang="it-IT" sz="1300" b="1" dirty="0">
                    <a:solidFill>
                      <a:srgbClr val="5A6772"/>
                    </a:solidFill>
                    <a:latin typeface="Titillium Web"/>
                  </a:rPr>
                  <a:t> </a:t>
                </a:r>
                <a:r>
                  <a:rPr lang="it-IT" sz="1300" b="1" dirty="0" err="1">
                    <a:solidFill>
                      <a:srgbClr val="5A6772"/>
                    </a:solidFill>
                    <a:latin typeface="Titillium Web"/>
                  </a:rPr>
                  <a:t>variable</a:t>
                </a:r>
                <a:endParaRPr lang="it-IT" sz="1300" b="1" dirty="0">
                  <a:solidFill>
                    <a:srgbClr val="5A6772"/>
                  </a:solidFill>
                  <a:latin typeface="Titillium Web"/>
                </a:endParaRPr>
              </a:p>
              <a:p>
                <a:pPr marL="325438" marR="139700" indent="-325438">
                  <a:buClr>
                    <a:srgbClr val="EE2324"/>
                  </a:buClr>
                  <a:buSzPts val="1400"/>
                  <a:buFont typeface="Titillium Web"/>
                  <a:buChar char="➔"/>
                </a:pPr>
                <a:endParaRPr lang="it-IT" sz="130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L="325438" marR="139700" indent="-325438">
                  <a:buClr>
                    <a:srgbClr val="EE2324"/>
                  </a:buClr>
                  <a:buSzPts val="1400"/>
                  <a:buFont typeface="Titillium Web"/>
                  <a:buChar char="➔"/>
                </a:pPr>
                <a14:m>
                  <m:oMath xmlns:m="http://schemas.openxmlformats.org/officeDocument/2006/math">
                    <m:r>
                      <a:rPr lang="en-US" sz="1300" b="1" i="1">
                        <a:solidFill>
                          <a:srgbClr val="5A6772"/>
                        </a:solidFill>
                        <a:latin typeface="Cambria Math" panose="02040503050406030204" pitchFamily="18" charset="0"/>
                      </a:rPr>
                      <m:t>𝛉</m:t>
                    </m:r>
                    <m:r>
                      <a:rPr lang="en-US" sz="1300" b="0" i="0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300" i="1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0" i="0" smtClean="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30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30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300">
                        <a:solidFill>
                          <a:srgbClr val="5A677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00" i="1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30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300">
                        <a:solidFill>
                          <a:srgbClr val="5A677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00" i="1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30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300">
                        <a:solidFill>
                          <a:srgbClr val="5A6772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300" i="1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30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300" b="0" i="0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it-IT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sym typeface="Arial"/>
                  </a:rPr>
                  <a:t> </a:t>
                </a:r>
                <a:r>
                  <a:rPr lang="it-IT" sz="1300" noProof="0" dirty="0">
                    <a:solidFill>
                      <a:srgbClr val="5A6772"/>
                    </a:solidFill>
                    <a:latin typeface="Titillium Web"/>
                  </a:rPr>
                  <a:t>è il vettore di </a:t>
                </a:r>
                <a:r>
                  <a:rPr kumimoji="0" lang="it-IT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A6772"/>
                    </a:solidFill>
                    <a:effectLst/>
                    <a:uLnTx/>
                    <a:uFillTx/>
                    <a:latin typeface="Titillium Web"/>
                    <a:sym typeface="Arial"/>
                  </a:rPr>
                  <a:t>parametri del modello</a:t>
                </a:r>
              </a:p>
              <a:p>
                <a:pPr marL="325438" marR="139700" indent="-325438">
                  <a:buClr>
                    <a:srgbClr val="EE2324"/>
                  </a:buClr>
                  <a:buSzPts val="1400"/>
                  <a:buFont typeface="Titillium Web"/>
                  <a:buChar char="➔"/>
                </a:pPr>
                <a:endParaRPr lang="it-IT" sz="1300" b="1" dirty="0">
                  <a:solidFill>
                    <a:srgbClr val="5A6772"/>
                  </a:solidFill>
                  <a:latin typeface="Titillium Web"/>
                </a:endParaRPr>
              </a:p>
              <a:p>
                <a:pPr marL="325438" marR="139700" indent="-325438">
                  <a:buClr>
                    <a:srgbClr val="EE2324"/>
                  </a:buClr>
                  <a:buSzPts val="1400"/>
                  <a:buFont typeface="Titillium Web"/>
                  <a:buChar char="➔"/>
                </a:pPr>
                <a:r>
                  <a:rPr lang="it-IT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Di conseguenza possiamo riscrivere il modello in termini </a:t>
                </a:r>
                <a:r>
                  <a:rPr lang="it-IT" sz="1300" i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vettoriali:</a:t>
                </a:r>
                <a:endParaRPr lang="it-IT" sz="1300" b="0" i="1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 algn="ctr">
                  <a:buClr>
                    <a:srgbClr val="EE2324"/>
                  </a:buClr>
                  <a:buSzPts val="1400"/>
                </a:pPr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𝑦</m:t>
                    </m:r>
                    <m:r>
                      <a:rPr lang="en-US" sz="1300" b="0" i="1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=</m:t>
                    </m:r>
                    <m:sSub>
                      <m:sSubPr>
                        <m:ctrlPr>
                          <a:rPr lang="en-US" sz="1300" i="1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30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300" b="1" i="1" smtClean="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00" b="1" i="1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Titillium Web"/>
                          </a:rPr>
                          <m:t>𝒙</m:t>
                        </m:r>
                      </m:e>
                    </m:d>
                    <m:r>
                      <a:rPr lang="en-US" sz="1300" b="1" i="1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Titillium Web"/>
                      </a:rPr>
                      <m:t>=</m:t>
                    </m:r>
                    <m:r>
                      <a:rPr lang="en-US" sz="1300" b="1" i="1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Titillium Web"/>
                      </a:rPr>
                      <m:t>𝜽</m:t>
                    </m:r>
                    <m:sSup>
                      <m:sSupPr>
                        <m:ctrlPr>
                          <a:rPr lang="en-US" sz="1300" b="0" i="1" smtClean="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Titillium Web"/>
                          </a:rPr>
                        </m:ctrlPr>
                      </m:sSupPr>
                      <m:e>
                        <m:r>
                          <a:rPr lang="en-US" sz="1300" b="1" i="1" smtClean="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Titillium Web"/>
                          </a:rPr>
                          <m:t>𝒙</m:t>
                        </m:r>
                      </m:e>
                      <m:sup>
                        <m:r>
                          <a:rPr lang="en-US" sz="1300" b="0" i="1" smtClean="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Titillium Web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sz="1300" i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.</a:t>
                </a:r>
              </a:p>
            </p:txBody>
          </p:sp>
        </mc:Choice>
        <mc:Fallback xmlns="">
          <p:sp>
            <p:nvSpPr>
              <p:cNvPr id="19" name="Google Shape;275;p71">
                <a:extLst>
                  <a:ext uri="{FF2B5EF4-FFF2-40B4-BE49-F238E27FC236}">
                    <a16:creationId xmlns:a16="http://schemas.microsoft.com/office/drawing/2014/main" id="{F13FDBE2-8401-4A25-ABA9-83ECD3C5B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85" y="177411"/>
                <a:ext cx="4176889" cy="4795421"/>
              </a:xfrm>
              <a:prstGeom prst="rect">
                <a:avLst/>
              </a:prstGeom>
              <a:blipFill>
                <a:blip r:embed="rId4"/>
                <a:stretch>
                  <a:fillRect l="-5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Google Shape;109;p26">
            <a:extLst>
              <a:ext uri="{FF2B5EF4-FFF2-40B4-BE49-F238E27FC236}">
                <a16:creationId xmlns:a16="http://schemas.microsoft.com/office/drawing/2014/main" id="{8A8EF425-25CB-4429-A151-E7D992A82FF6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TECNICHE DI MACHINE LEARNING: REGRESSIONE</a:t>
            </a:r>
          </a:p>
        </p:txBody>
      </p:sp>
      <p:sp>
        <p:nvSpPr>
          <p:cNvPr id="2" name="Google Shape;362;p81">
            <a:extLst>
              <a:ext uri="{FF2B5EF4-FFF2-40B4-BE49-F238E27FC236}">
                <a16:creationId xmlns:a16="http://schemas.microsoft.com/office/drawing/2014/main" id="{9E8D2398-BC2C-4B45-85F9-11085195D144}"/>
              </a:ext>
            </a:extLst>
          </p:cNvPr>
          <p:cNvSpPr txBox="1"/>
          <p:nvPr/>
        </p:nvSpPr>
        <p:spPr>
          <a:xfrm>
            <a:off x="310061" y="1609942"/>
            <a:ext cx="4211174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Regressione Lineare</a:t>
            </a:r>
          </a:p>
        </p:txBody>
      </p:sp>
      <p:pic>
        <p:nvPicPr>
          <p:cNvPr id="4" name="Google Shape;259;p36">
            <a:extLst>
              <a:ext uri="{FF2B5EF4-FFF2-40B4-BE49-F238E27FC236}">
                <a16:creationId xmlns:a16="http://schemas.microsoft.com/office/drawing/2014/main" id="{01B0B9EC-D57A-41D1-9474-023F0E0EED54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6" t="9486" r="23145" b="12180"/>
          <a:stretch/>
        </p:blipFill>
        <p:spPr>
          <a:xfrm>
            <a:off x="339513" y="935110"/>
            <a:ext cx="427345" cy="592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7096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TECNICHE DI MACHINE LEARNING: REGRESSIONE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275;p71">
                <a:extLst>
                  <a:ext uri="{FF2B5EF4-FFF2-40B4-BE49-F238E27FC236}">
                    <a16:creationId xmlns:a16="http://schemas.microsoft.com/office/drawing/2014/main" id="{CD4ED249-3904-A74F-880D-093F19206F3F}"/>
                  </a:ext>
                </a:extLst>
              </p:cNvPr>
              <p:cNvSpPr txBox="1"/>
              <p:nvPr/>
            </p:nvSpPr>
            <p:spPr>
              <a:xfrm>
                <a:off x="4737762" y="121298"/>
                <a:ext cx="4203606" cy="4893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en-US" sz="1300" b="1" dirty="0">
                    <a:solidFill>
                      <a:srgbClr val="FF0000"/>
                    </a:solidFill>
                    <a:latin typeface="Titillium Web"/>
                    <a:sym typeface="Titillium Web"/>
                  </a:rPr>
                  <a:t>Problema </a:t>
                </a:r>
                <a:r>
                  <a:rPr lang="en-US" sz="1300" b="1" dirty="0" err="1">
                    <a:solidFill>
                      <a:srgbClr val="FF0000"/>
                    </a:solidFill>
                    <a:latin typeface="Titillium Web"/>
                    <a:sym typeface="Titillium Web"/>
                  </a:rPr>
                  <a:t>dei</a:t>
                </a:r>
                <a:r>
                  <a:rPr lang="en-US" sz="1300" b="1" dirty="0">
                    <a:solidFill>
                      <a:srgbClr val="FF0000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00" b="1" dirty="0" err="1">
                    <a:solidFill>
                      <a:srgbClr val="FF0000"/>
                    </a:solidFill>
                    <a:latin typeface="Titillium Web"/>
                    <a:sym typeface="Titillium Web"/>
                  </a:rPr>
                  <a:t>minimi</a:t>
                </a:r>
                <a:r>
                  <a:rPr lang="en-US" sz="1300" b="1" dirty="0">
                    <a:solidFill>
                      <a:srgbClr val="FF0000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00" b="1" dirty="0" err="1">
                    <a:solidFill>
                      <a:srgbClr val="FF0000"/>
                    </a:solidFill>
                    <a:latin typeface="Titillium Web"/>
                    <a:sym typeface="Titillium Web"/>
                  </a:rPr>
                  <a:t>quadrati</a:t>
                </a:r>
                <a:r>
                  <a:rPr lang="en-US" sz="1300" b="1" dirty="0">
                    <a:solidFill>
                      <a:srgbClr val="FF0000"/>
                    </a:solidFill>
                    <a:latin typeface="Titillium Web"/>
                    <a:sym typeface="Titillium Web"/>
                  </a:rPr>
                  <a:t>:</a:t>
                </a: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en-US" sz="130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Dato un training dataset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300" i="1" dirty="0" smtClean="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sym typeface="Titillium Web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300" i="1" dirty="0" smtClean="0">
                                <a:solidFill>
                                  <a:srgbClr val="5A6772"/>
                                </a:solidFill>
                                <a:latin typeface="Cambria Math" panose="02040503050406030204" pitchFamily="18" charset="0"/>
                                <a:sym typeface="Titillium Web"/>
                              </a:rPr>
                            </m:ctrlPr>
                          </m:accPr>
                          <m:e>
                            <m:r>
                              <a:rPr lang="en-US" sz="1300" b="0" i="1" dirty="0" smtClean="0">
                                <a:solidFill>
                                  <a:srgbClr val="5A6772"/>
                                </a:solidFill>
                                <a:latin typeface="Cambria Math" panose="02040503050406030204" pitchFamily="18" charset="0"/>
                                <a:sym typeface="Titillium Web"/>
                              </a:rPr>
                              <m:t>𝑦</m:t>
                            </m:r>
                          </m:e>
                        </m:acc>
                        <m:r>
                          <a:rPr lang="en-US" sz="1300" b="0" i="1" dirty="0" smtClean="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sym typeface="Titillium Web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1300" b="1" i="1" dirty="0" smtClean="0">
                                <a:solidFill>
                                  <a:srgbClr val="5A6772"/>
                                </a:solidFill>
                                <a:latin typeface="Cambria Math" panose="02040503050406030204" pitchFamily="18" charset="0"/>
                                <a:sym typeface="Titillium Web"/>
                              </a:rPr>
                            </m:ctrlPr>
                          </m:accPr>
                          <m:e>
                            <m:r>
                              <a:rPr lang="en-US" sz="1300" b="1" i="1" dirty="0" smtClean="0">
                                <a:solidFill>
                                  <a:srgbClr val="5A6772"/>
                                </a:solidFill>
                                <a:latin typeface="Cambria Math" panose="02040503050406030204" pitchFamily="18" charset="0"/>
                                <a:sym typeface="Titillium Web"/>
                              </a:rPr>
                              <m:t>𝒙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con:</a:t>
                </a:r>
              </a:p>
              <a:p>
                <a:pPr marL="285750" marR="139700" indent="-285750">
                  <a:buClr>
                    <a:srgbClr val="EE2324"/>
                  </a:buClr>
                  <a:buSzPts val="14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300" i="1" dirty="0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𝑁</m:t>
                    </m:r>
                  </m:oMath>
                </a14:m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0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osservazioni</a:t>
                </a: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</a:p>
              <a:p>
                <a:pPr marL="285750" marR="139700" indent="-285750">
                  <a:buClr>
                    <a:srgbClr val="EE2324"/>
                  </a:buClr>
                  <a:buSzPts val="14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300" i="1" dirty="0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𝐹</m:t>
                    </m:r>
                  </m:oMath>
                </a14:m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feature</a:t>
                </a:r>
              </a:p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en-US" sz="130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i</a:t>
                </a: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 </a:t>
                </a:r>
                <a:r>
                  <a:rPr lang="en-US" sz="130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parametri</a:t>
                </a: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del </a:t>
                </a:r>
                <a:r>
                  <a:rPr lang="en-US" sz="130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modello</a:t>
                </a: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0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saranno</a:t>
                </a: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0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determinati</a:t>
                </a: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0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dalla</a:t>
                </a: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0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soluzione</a:t>
                </a: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del </a:t>
                </a:r>
                <a:r>
                  <a:rPr lang="en-US" sz="130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seguente</a:t>
                </a: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0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problema</a:t>
                </a: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di </a:t>
                </a:r>
                <a:r>
                  <a:rPr lang="en-US" sz="1300" i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ottimizzazione</a:t>
                </a:r>
                <a:r>
                  <a:rPr lang="en-US" sz="1300" i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(o </a:t>
                </a:r>
                <a:r>
                  <a:rPr lang="en-US" sz="1300" i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programmazione</a:t>
                </a:r>
                <a:r>
                  <a:rPr lang="en-US" sz="1300" i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) </a:t>
                </a:r>
                <a:r>
                  <a:rPr lang="en-US" sz="1300" i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quadratica</a:t>
                </a:r>
                <a:r>
                  <a:rPr lang="en-US" sz="1300" i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:</a:t>
                </a: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en-US" sz="1300" i="1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sym typeface="Titillium Web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30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sym typeface="Titillium Web"/>
                            </a:rPr>
                            <m:t>minimize</m:t>
                          </m:r>
                        </m:e>
                        <m:sub>
                          <m:r>
                            <a:rPr lang="en-US" sz="1300" b="1" i="1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Titillium Web"/>
                            </a:rPr>
                            <m:t>𝜽</m:t>
                          </m:r>
                          <m:r>
                            <a:rPr lang="en-US" sz="1300" b="1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Titillium Web"/>
                            </a:rPr>
                            <m:t>∈</m:t>
                          </m:r>
                          <m:r>
                            <a:rPr lang="en-US" sz="1300" b="1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Titillium Web"/>
                            </a:rPr>
                            <m:t>ℝ</m:t>
                          </m:r>
                        </m:sub>
                      </m:sSub>
                      <m:r>
                        <a:rPr lang="en-US" sz="1300" b="0" i="0" smtClean="0">
                          <a:solidFill>
                            <a:srgbClr val="5A6772"/>
                          </a:solidFill>
                          <a:latin typeface="Cambria Math" panose="02040503050406030204" pitchFamily="18" charset="0"/>
                          <a:sym typeface="Titillium Web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130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sym typeface="Titillium Web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0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sym typeface="Titillium Web"/>
                            </a:rPr>
                            <m:t>𝑖</m:t>
                          </m:r>
                          <m:r>
                            <a:rPr lang="en-US" sz="130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sym typeface="Titillium Web"/>
                            </a:rPr>
                            <m:t>=1</m:t>
                          </m:r>
                        </m:sub>
                        <m:sup>
                          <m:r>
                            <a:rPr lang="en-US" sz="130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sym typeface="Titillium Web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1300" b="0" i="1" smtClean="0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  <a:sym typeface="Titillium Web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300" i="1">
                                      <a:solidFill>
                                        <a:srgbClr val="5A6772"/>
                                      </a:solidFill>
                                      <a:latin typeface="Cambria Math" panose="02040503050406030204" pitchFamily="18" charset="0"/>
                                      <a:sym typeface="Titillium Web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00" i="1">
                                          <a:solidFill>
                                            <a:srgbClr val="5A6772"/>
                                          </a:solidFill>
                                          <a:latin typeface="Cambria Math" panose="02040503050406030204" pitchFamily="18" charset="0"/>
                                          <a:sym typeface="Titillium Web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300" i="1" dirty="0">
                                              <a:solidFill>
                                                <a:srgbClr val="5A6772"/>
                                              </a:solidFill>
                                              <a:latin typeface="Cambria Math" panose="02040503050406030204" pitchFamily="18" charset="0"/>
                                              <a:sym typeface="Titillium Web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300" i="1" dirty="0">
                                              <a:solidFill>
                                                <a:srgbClr val="5A6772"/>
                                              </a:solidFill>
                                              <a:latin typeface="Cambria Math" panose="02040503050406030204" pitchFamily="18" charset="0"/>
                                              <a:sym typeface="Titillium Web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300" i="1">
                                          <a:solidFill>
                                            <a:srgbClr val="5A6772"/>
                                          </a:solidFill>
                                          <a:latin typeface="Cambria Math" panose="02040503050406030204" pitchFamily="18" charset="0"/>
                                          <a:sym typeface="Titillium Web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300" i="1">
                                      <a:solidFill>
                                        <a:srgbClr val="5A6772"/>
                                      </a:solidFill>
                                      <a:latin typeface="Cambria Math" panose="02040503050406030204" pitchFamily="18" charset="0"/>
                                      <a:sym typeface="Titillium Web"/>
                                    </a:rPr>
                                    <m:t>−</m:t>
                                  </m:r>
                                  <m:r>
                                    <a:rPr lang="en-US" sz="1300" b="1" i="1">
                                      <a:solidFill>
                                        <a:srgbClr val="5A677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Titillium Web"/>
                                    </a:rPr>
                                    <m:t>𝜽</m:t>
                                  </m:r>
                                  <m:sSup>
                                    <m:sSupPr>
                                      <m:ctrlPr>
                                        <a:rPr lang="en-US" sz="1300" b="1" i="1" smtClean="0">
                                          <a:solidFill>
                                            <a:srgbClr val="5A67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Titillium Web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300" b="1" i="1" dirty="0">
                                              <a:solidFill>
                                                <a:srgbClr val="5A6772"/>
                                              </a:solidFill>
                                              <a:latin typeface="Cambria Math" panose="02040503050406030204" pitchFamily="18" charset="0"/>
                                              <a:sym typeface="Titillium Web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300" b="1" i="1" dirty="0">
                                              <a:solidFill>
                                                <a:srgbClr val="5A6772"/>
                                              </a:solidFill>
                                              <a:latin typeface="Cambria Math" panose="02040503050406030204" pitchFamily="18" charset="0"/>
                                              <a:sym typeface="Titillium Web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1300" b="1" i="1" smtClean="0">
                                          <a:solidFill>
                                            <a:srgbClr val="5A67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Titillium Web"/>
                                        </a:rPr>
                                        <m:t>𝑻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300" b="0" i="1" smtClean="0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  <a:sym typeface="Titillium Web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30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en-US" sz="130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en-US" sz="130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en-US" sz="130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Questi</a:t>
                </a: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tipi di </a:t>
                </a:r>
                <a:r>
                  <a:rPr lang="en-US" sz="130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problemi</a:t>
                </a: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0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vengono</a:t>
                </a: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0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risolti</a:t>
                </a: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con </a:t>
                </a:r>
                <a:r>
                  <a:rPr lang="en-US" sz="130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algoritmi</a:t>
                </a: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0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iterativi</a:t>
                </a: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(</a:t>
                </a:r>
                <a:r>
                  <a:rPr lang="it-IT" sz="130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gradient</a:t>
                </a:r>
                <a:r>
                  <a:rPr lang="it-IT" sz="130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it-IT" sz="130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descent</a:t>
                </a:r>
                <a:r>
                  <a:rPr lang="it-IT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) o  con tecniche matematiche (risoluzione dell’</a:t>
                </a:r>
                <a:r>
                  <a:rPr lang="it-IT" sz="130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equazione normale</a:t>
                </a:r>
                <a:r>
                  <a:rPr lang="it-IT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).</a:t>
                </a:r>
              </a:p>
            </p:txBody>
          </p:sp>
        </mc:Choice>
        <mc:Fallback xmlns="">
          <p:sp>
            <p:nvSpPr>
              <p:cNvPr id="13" name="Google Shape;275;p71">
                <a:extLst>
                  <a:ext uri="{FF2B5EF4-FFF2-40B4-BE49-F238E27FC236}">
                    <a16:creationId xmlns:a16="http://schemas.microsoft.com/office/drawing/2014/main" id="{CD4ED249-3904-A74F-880D-093F19206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762" y="121298"/>
                <a:ext cx="4203606" cy="4893207"/>
              </a:xfrm>
              <a:prstGeom prst="rect">
                <a:avLst/>
              </a:prstGeom>
              <a:blipFill>
                <a:blip r:embed="rId3"/>
                <a:stretch>
                  <a:fillRect l="-1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275;p71">
                <a:extLst>
                  <a:ext uri="{FF2B5EF4-FFF2-40B4-BE49-F238E27FC236}">
                    <a16:creationId xmlns:a16="http://schemas.microsoft.com/office/drawing/2014/main" id="{57C78B52-5D40-534B-BE08-3F9C85883851}"/>
                  </a:ext>
                </a:extLst>
              </p:cNvPr>
              <p:cNvSpPr txBox="1"/>
              <p:nvPr/>
            </p:nvSpPr>
            <p:spPr>
              <a:xfrm>
                <a:off x="339513" y="2140279"/>
                <a:ext cx="4066727" cy="22261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it-IT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La formula che determina l’output dipende dal vettore dei parametri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Titillium Web"/>
                      </a:rPr>
                      <m:t>𝜽</m:t>
                    </m:r>
                    <m:r>
                      <a:rPr lang="en-US" b="0" i="1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Titillium Web"/>
                      </a:rPr>
                      <m:t>.</m:t>
                    </m:r>
                  </m:oMath>
                </a14:m>
                <a:r>
                  <a:rPr lang="it-IT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Tali valori vengono calcolati a partire dai dati in input.</a:t>
                </a: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it-IT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it-IT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Essendo un problema di </a:t>
                </a:r>
                <a:r>
                  <a:rPr lang="it-IT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supervised</a:t>
                </a:r>
                <a:r>
                  <a:rPr lang="it-IT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learning, abbiamo degli esempi di  coppie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(</m:t>
                    </m:r>
                    <m:r>
                      <a:rPr lang="en-US" b="0" i="1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𝑦</m:t>
                    </m:r>
                    <m:r>
                      <a:rPr lang="en-US" b="0" i="1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,</m:t>
                    </m:r>
                    <m:r>
                      <a:rPr lang="en-US" b="1" i="1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𝒙</m:t>
                    </m:r>
                    <m:r>
                      <a:rPr lang="en-US" b="1" i="1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)</m:t>
                    </m:r>
                  </m:oMath>
                </a14:m>
                <a:r>
                  <a:rPr lang="it-IT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:</a:t>
                </a: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it-IT" b="1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L="325438" marR="139700" indent="-325438">
                  <a:buClr>
                    <a:srgbClr val="EE2324"/>
                  </a:buClr>
                  <a:buSzPts val="1400"/>
                  <a:buFont typeface="Titillium Web"/>
                  <a:buChar char="➔"/>
                </a:pPr>
                <a:r>
                  <a:rPr lang="it-IT" dirty="0">
                    <a:solidFill>
                      <a:srgbClr val="5A6772"/>
                    </a:solidFill>
                    <a:latin typeface="Titillium Web"/>
                  </a:rPr>
                  <a:t>Troviamo</a:t>
                </a:r>
                <a:r>
                  <a:rPr lang="it-IT" b="1" dirty="0">
                    <a:solidFill>
                      <a:srgbClr val="5A6772"/>
                    </a:solidFill>
                    <a:latin typeface="Titillium Web"/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Titillium Web"/>
                      </a:rPr>
                      <m:t>𝜽</m:t>
                    </m:r>
                  </m:oMath>
                </a14:m>
                <a:r>
                  <a:rPr lang="it-IT" b="1" dirty="0">
                    <a:solidFill>
                      <a:srgbClr val="5A6772"/>
                    </a:solidFill>
                    <a:latin typeface="Titillium Web"/>
                  </a:rPr>
                  <a:t> </a:t>
                </a:r>
                <a:r>
                  <a:rPr lang="it-IT" dirty="0">
                    <a:solidFill>
                      <a:srgbClr val="5A6772"/>
                    </a:solidFill>
                    <a:latin typeface="Titillium Web"/>
                  </a:rPr>
                  <a:t>in modo tale da </a:t>
                </a:r>
                <a:r>
                  <a:rPr lang="it-IT" b="1" dirty="0">
                    <a:solidFill>
                      <a:srgbClr val="5A6772"/>
                    </a:solidFill>
                    <a:latin typeface="Titillium Web"/>
                  </a:rPr>
                  <a:t>minimizzare le differenze </a:t>
                </a:r>
                <a:r>
                  <a:rPr lang="it-IT" dirty="0">
                    <a:solidFill>
                      <a:srgbClr val="5A6772"/>
                    </a:solidFill>
                    <a:latin typeface="Titillium Web"/>
                  </a:rPr>
                  <a:t>tra</a:t>
                </a:r>
                <a:r>
                  <a:rPr lang="it-IT" b="1" dirty="0">
                    <a:solidFill>
                      <a:srgbClr val="5A6772"/>
                    </a:solidFill>
                    <a:latin typeface="Titillium Web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𝑦</m:t>
                    </m:r>
                  </m:oMath>
                </a14:m>
                <a:r>
                  <a:rPr lang="it-IT" b="1" dirty="0">
                    <a:solidFill>
                      <a:srgbClr val="5A6772"/>
                    </a:solidFill>
                    <a:latin typeface="Titillium Web"/>
                  </a:rPr>
                  <a:t> </a:t>
                </a:r>
                <a:r>
                  <a:rPr lang="it-IT" dirty="0">
                    <a:solidFill>
                      <a:srgbClr val="5A6772"/>
                    </a:solidFill>
                    <a:latin typeface="Titillium Web"/>
                  </a:rPr>
                  <a:t>e</a:t>
                </a:r>
                <a:r>
                  <a:rPr lang="it-IT" b="1" dirty="0">
                    <a:solidFill>
                      <a:srgbClr val="5A6772"/>
                    </a:solidFill>
                    <a:latin typeface="Titillium Web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A67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Titillium Web"/>
                      </a:rPr>
                      <m:t>𝜽</m:t>
                    </m:r>
                    <m:sSup>
                      <m:sSupPr>
                        <m:ctrlPr>
                          <a:rPr lang="en-US" i="1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Titillium Web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Titillium Web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Titillium Web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i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.</a:t>
                </a: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it-IT" b="1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it-IT" b="1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</p:txBody>
          </p:sp>
        </mc:Choice>
        <mc:Fallback xmlns="">
          <p:sp>
            <p:nvSpPr>
              <p:cNvPr id="15" name="Google Shape;275;p71">
                <a:extLst>
                  <a:ext uri="{FF2B5EF4-FFF2-40B4-BE49-F238E27FC236}">
                    <a16:creationId xmlns:a16="http://schemas.microsoft.com/office/drawing/2014/main" id="{57C78B52-5D40-534B-BE08-3F9C85883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13" y="2140279"/>
                <a:ext cx="4066727" cy="2226159"/>
              </a:xfrm>
              <a:prstGeom prst="rect">
                <a:avLst/>
              </a:prstGeom>
              <a:blipFill>
                <a:blip r:embed="rId4"/>
                <a:stretch>
                  <a:fillRect l="-7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362;p81">
            <a:extLst>
              <a:ext uri="{FF2B5EF4-FFF2-40B4-BE49-F238E27FC236}">
                <a16:creationId xmlns:a16="http://schemas.microsoft.com/office/drawing/2014/main" id="{8F672D0E-9FAB-4B10-B7B5-ED9F400C7B8F}"/>
              </a:ext>
            </a:extLst>
          </p:cNvPr>
          <p:cNvSpPr txBox="1"/>
          <p:nvPr/>
        </p:nvSpPr>
        <p:spPr>
          <a:xfrm>
            <a:off x="310061" y="1609942"/>
            <a:ext cx="4211174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Definizione</a:t>
            </a:r>
            <a:r>
              <a:rPr lang="en-US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dei</a:t>
            </a:r>
            <a:r>
              <a:rPr lang="en-US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parametri</a:t>
            </a:r>
            <a:endParaRPr lang="en-US"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" name="Google Shape;259;p36">
            <a:extLst>
              <a:ext uri="{FF2B5EF4-FFF2-40B4-BE49-F238E27FC236}">
                <a16:creationId xmlns:a16="http://schemas.microsoft.com/office/drawing/2014/main" id="{41EC5AC9-4FF8-4775-8A7C-36FB304BD153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6" t="9486" r="23145" b="12180"/>
          <a:stretch/>
        </p:blipFill>
        <p:spPr>
          <a:xfrm>
            <a:off x="339513" y="935110"/>
            <a:ext cx="427345" cy="592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6468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TECNICHE DI MACHINE LEARNING: REGRESSIONE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275;p71">
                <a:extLst>
                  <a:ext uri="{FF2B5EF4-FFF2-40B4-BE49-F238E27FC236}">
                    <a16:creationId xmlns:a16="http://schemas.microsoft.com/office/drawing/2014/main" id="{CD4ED249-3904-A74F-880D-093F19206F3F}"/>
                  </a:ext>
                </a:extLst>
              </p:cNvPr>
              <p:cNvSpPr txBox="1"/>
              <p:nvPr/>
            </p:nvSpPr>
            <p:spPr>
              <a:xfrm>
                <a:off x="4572000" y="0"/>
                <a:ext cx="4737760" cy="514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en-US" sz="1350" b="1" dirty="0">
                    <a:solidFill>
                      <a:srgbClr val="FF0000"/>
                    </a:solidFill>
                    <a:latin typeface="Titillium Web"/>
                    <a:sym typeface="Titillium Web"/>
                  </a:rPr>
                  <a:t>Lasso(</a:t>
                </a:r>
                <a14:m>
                  <m:oMath xmlns:m="http://schemas.openxmlformats.org/officeDocument/2006/math">
                    <m:r>
                      <a:rPr lang="el-GR" sz="135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Titillium Web"/>
                      </a:rPr>
                      <m:t>𝜶</m:t>
                    </m:r>
                  </m:oMath>
                </a14:m>
                <a:r>
                  <a:rPr lang="en-US" sz="1350" b="1" dirty="0">
                    <a:solidFill>
                      <a:srgbClr val="FF0000"/>
                    </a:solidFill>
                    <a:latin typeface="Titillium Web"/>
                    <a:sym typeface="Titillium Web"/>
                  </a:rPr>
                  <a:t>):</a:t>
                </a:r>
              </a:p>
              <a:p>
                <a:pPr marR="139700">
                  <a:buClr>
                    <a:srgbClr val="EE2324"/>
                  </a:buClr>
                  <a:buSzPts val="1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sym typeface="Titillium Web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sym typeface="Titillium Web"/>
                            </a:rPr>
                            <m:t>minimize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Titillium Web"/>
                            </a:rPr>
                            <m:t>𝜽</m:t>
                          </m:r>
                          <m:r>
                            <a:rPr lang="en-US" b="1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Titillium Web"/>
                            </a:rPr>
                            <m:t>∈</m:t>
                          </m:r>
                          <m:r>
                            <a:rPr lang="en-US" b="1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Titillium Web"/>
                            </a:rPr>
                            <m:t>ℝ</m:t>
                          </m:r>
                        </m:sub>
                      </m:sSub>
                      <m:r>
                        <a:rPr lang="en-US" sz="1350" b="0" i="0" smtClean="0">
                          <a:solidFill>
                            <a:srgbClr val="5A6772"/>
                          </a:solidFill>
                          <a:latin typeface="Cambria Math" panose="02040503050406030204" pitchFamily="18" charset="0"/>
                          <a:sym typeface="Titillium Web"/>
                        </a:rPr>
                        <m:t> </m:t>
                      </m:r>
                      <m:f>
                        <m:fPr>
                          <m:ctrlPr>
                            <a:rPr lang="en-US" sz="135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sym typeface="Titillium Web"/>
                            </a:rPr>
                          </m:ctrlPr>
                        </m:fPr>
                        <m:num>
                          <m:r>
                            <a:rPr lang="en-US" sz="135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sym typeface="Titillium Web"/>
                            </a:rPr>
                            <m:t>1</m:t>
                          </m:r>
                        </m:num>
                        <m:den>
                          <m:r>
                            <a:rPr lang="en-US" sz="135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sym typeface="Titillium Web"/>
                            </a:rPr>
                            <m:t>2</m:t>
                          </m:r>
                          <m:r>
                            <a:rPr lang="en-US" sz="135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sym typeface="Titillium Web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35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sym typeface="Titillium Web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5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sym typeface="Titillium Web"/>
                            </a:rPr>
                            <m:t>𝑖</m:t>
                          </m:r>
                          <m:r>
                            <a:rPr lang="en-US" sz="135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sym typeface="Titillium Web"/>
                            </a:rPr>
                            <m:t>=1</m:t>
                          </m:r>
                        </m:sub>
                        <m:sup>
                          <m:r>
                            <a:rPr lang="en-US" sz="135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sym typeface="Titillium Web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1350" b="0" i="1" smtClean="0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  <a:sym typeface="Titillium Web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350" i="1">
                                      <a:solidFill>
                                        <a:srgbClr val="5A6772"/>
                                      </a:solidFill>
                                      <a:latin typeface="Cambria Math" panose="02040503050406030204" pitchFamily="18" charset="0"/>
                                      <a:sym typeface="Titillium Web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50" i="1">
                                          <a:solidFill>
                                            <a:srgbClr val="5A6772"/>
                                          </a:solidFill>
                                          <a:latin typeface="Cambria Math" panose="02040503050406030204" pitchFamily="18" charset="0"/>
                                          <a:sym typeface="Titillium Web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350" i="1" dirty="0">
                                              <a:solidFill>
                                                <a:srgbClr val="5A6772"/>
                                              </a:solidFill>
                                              <a:latin typeface="Cambria Math" panose="02040503050406030204" pitchFamily="18" charset="0"/>
                                              <a:sym typeface="Titillium Web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350" i="1" dirty="0">
                                              <a:solidFill>
                                                <a:srgbClr val="5A6772"/>
                                              </a:solidFill>
                                              <a:latin typeface="Cambria Math" panose="02040503050406030204" pitchFamily="18" charset="0"/>
                                              <a:sym typeface="Titillium Web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5A6772"/>
                                          </a:solidFill>
                                          <a:latin typeface="Cambria Math" panose="02040503050406030204" pitchFamily="18" charset="0"/>
                                          <a:sym typeface="Titillium Web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350" i="1">
                                      <a:solidFill>
                                        <a:srgbClr val="5A6772"/>
                                      </a:solidFill>
                                      <a:latin typeface="Cambria Math" panose="02040503050406030204" pitchFamily="18" charset="0"/>
                                      <a:sym typeface="Titillium Web"/>
                                    </a:rPr>
                                    <m:t>−</m:t>
                                  </m:r>
                                  <m:r>
                                    <a:rPr lang="en-US" sz="1200" b="1" i="1">
                                      <a:solidFill>
                                        <a:srgbClr val="5A677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Titillium Web"/>
                                    </a:rPr>
                                    <m:t>𝜽</m:t>
                                  </m:r>
                                  <m:sSup>
                                    <m:sSupPr>
                                      <m:ctrlPr>
                                        <a:rPr lang="en-US" sz="1200" b="1" i="1" smtClean="0">
                                          <a:solidFill>
                                            <a:srgbClr val="5A67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Titillium Web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200" b="1" i="1" dirty="0">
                                              <a:solidFill>
                                                <a:srgbClr val="5A6772"/>
                                              </a:solidFill>
                                              <a:latin typeface="Cambria Math" panose="02040503050406030204" pitchFamily="18" charset="0"/>
                                              <a:sym typeface="Titillium Web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b="1" i="1" dirty="0">
                                              <a:solidFill>
                                                <a:srgbClr val="5A6772"/>
                                              </a:solidFill>
                                              <a:latin typeface="Cambria Math" panose="02040503050406030204" pitchFamily="18" charset="0"/>
                                              <a:sym typeface="Titillium Web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1200" b="1" i="1" smtClean="0">
                                          <a:solidFill>
                                            <a:srgbClr val="5A67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Titillium Web"/>
                                        </a:rPr>
                                        <m:t>𝑻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350" b="0" i="1" smtClean="0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  <a:sym typeface="Titillium Web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350" b="0" i="1" smtClean="0">
                          <a:solidFill>
                            <a:srgbClr val="5A6772"/>
                          </a:solidFill>
                          <a:latin typeface="Cambria Math" panose="02040503050406030204" pitchFamily="18" charset="0"/>
                          <a:sym typeface="Titillium Web"/>
                        </a:rPr>
                        <m:t>+</m:t>
                      </m:r>
                      <m:r>
                        <a:rPr lang="en-US" sz="1350" b="0" i="1" smtClean="0">
                          <a:solidFill>
                            <a:srgbClr val="5A677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Titillium Web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135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sym typeface="Titillium Web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5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sym typeface="Titillium Web"/>
                            </a:rPr>
                            <m:t>𝑓</m:t>
                          </m:r>
                        </m:sub>
                        <m:sup>
                          <m:r>
                            <a:rPr lang="en-US" sz="135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sym typeface="Titillium Web"/>
                            </a:rPr>
                            <m:t>𝐹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350" i="1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  <a:sym typeface="Titillium Web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solidFill>
                                        <a:srgbClr val="5A6772"/>
                                      </a:solidFill>
                                      <a:latin typeface="Cambria Math" panose="02040503050406030204" pitchFamily="18" charset="0"/>
                                      <a:sym typeface="Titillium Web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rgbClr val="5A677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Titillium Web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srgbClr val="5A6772"/>
                                      </a:solidFill>
                                      <a:latin typeface="Cambria Math" panose="02040503050406030204" pitchFamily="18" charset="0"/>
                                      <a:sym typeface="Titillium Web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35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en-US" sz="135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Viene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penalizzata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la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presenza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sym typeface="Titillium Web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Titillium Web"/>
                          </a:rPr>
                          <m:t>𝜃</m:t>
                        </m:r>
                      </m:e>
                      <m:sub>
                        <m:r>
                          <a:rPr lang="en-US" sz="1350" i="1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sym typeface="Titillium Web"/>
                          </a:rPr>
                          <m:t>𝑓</m:t>
                        </m:r>
                      </m:sub>
                    </m:sSub>
                    <m:r>
                      <a:rPr lang="en-US" sz="1350" i="1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 </m:t>
                    </m:r>
                  </m:oMath>
                </a14:m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diversi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da zero. </a:t>
                </a:r>
              </a:p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Il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modello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tenderà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a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usare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regressori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che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giustificano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meglio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l’output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,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fissando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a zero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i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sym typeface="Titillium Web"/>
                          </a:rPr>
                        </m:ctrlPr>
                      </m:sSubPr>
                      <m:e>
                        <m:r>
                          <a:rPr lang="en-US" sz="1200" b="1" i="1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Titillium Web"/>
                          </a:rPr>
                          <m:t>𝜽</m:t>
                        </m:r>
                      </m:e>
                      <m:sub>
                        <m:r>
                          <a:rPr lang="en-US" sz="1350" b="1" i="1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sym typeface="Titillium Web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dei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regressori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poco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significativi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.</a:t>
                </a:r>
              </a:p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L’iperparametro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14:m>
                  <m:oMath xmlns:m="http://schemas.openxmlformats.org/officeDocument/2006/math">
                    <m:r>
                      <a:rPr lang="el-GR" sz="1350" b="1" i="1" dirty="0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𝜶</m:t>
                    </m:r>
                  </m:oMath>
                </a14:m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ci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permette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di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agire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sul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peso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della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penalità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.</a:t>
                </a: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en-US" sz="135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en-US" sz="135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en-US" sz="1350" b="1" dirty="0">
                    <a:solidFill>
                      <a:srgbClr val="FF0000"/>
                    </a:solidFill>
                    <a:latin typeface="Titillium Web"/>
                    <a:sym typeface="Titillium Web"/>
                  </a:rPr>
                  <a:t>Elastic-Net(</a:t>
                </a:r>
                <a14:m>
                  <m:oMath xmlns:m="http://schemas.openxmlformats.org/officeDocument/2006/math">
                    <m:r>
                      <a:rPr lang="el-GR" sz="135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Titillium Web"/>
                      </a:rPr>
                      <m:t>𝜶</m:t>
                    </m:r>
                    <m:r>
                      <a:rPr lang="en-US" sz="135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Titillium Web"/>
                      </a:rPr>
                      <m:t>,</m:t>
                    </m:r>
                    <m:r>
                      <a:rPr lang="en-US" sz="135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Titillium Web"/>
                      </a:rPr>
                      <m:t>𝜷</m:t>
                    </m:r>
                  </m:oMath>
                </a14:m>
                <a:r>
                  <a:rPr lang="en-US" sz="1350" b="1" dirty="0">
                    <a:solidFill>
                      <a:srgbClr val="FF0000"/>
                    </a:solidFill>
                    <a:latin typeface="Titillium Web"/>
                    <a:sym typeface="Titillium Web"/>
                  </a:rPr>
                  <a:t>):</a:t>
                </a:r>
              </a:p>
              <a:p>
                <a:pPr marR="139700">
                  <a:buClr>
                    <a:srgbClr val="EE2324"/>
                  </a:buClr>
                  <a:buSzPts val="1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sym typeface="Titillium Web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sym typeface="Titillium Web"/>
                            </a:rPr>
                            <m:t>minimize</m:t>
                          </m:r>
                        </m:e>
                        <m:sub>
                          <m:r>
                            <a:rPr lang="en-US" sz="1200" b="1" i="1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Titillium Web"/>
                            </a:rPr>
                            <m:t>𝜽</m:t>
                          </m:r>
                          <m:r>
                            <a:rPr lang="en-US" sz="1200" b="1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Titillium Web"/>
                            </a:rPr>
                            <m:t>∈</m:t>
                          </m:r>
                          <m:r>
                            <a:rPr lang="en-US" sz="1200" b="1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Titillium Web"/>
                            </a:rPr>
                            <m:t>ℝ</m:t>
                          </m:r>
                        </m:sub>
                      </m:sSub>
                      <m:r>
                        <a:rPr lang="en-US" sz="1350" b="0" i="0" smtClean="0">
                          <a:solidFill>
                            <a:srgbClr val="5A6772"/>
                          </a:solidFill>
                          <a:latin typeface="Cambria Math" panose="02040503050406030204" pitchFamily="18" charset="0"/>
                          <a:sym typeface="Titillium Web"/>
                        </a:rPr>
                        <m:t> </m:t>
                      </m:r>
                      <m:f>
                        <m:fPr>
                          <m:ctrlPr>
                            <a:rPr lang="en-US" sz="135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sym typeface="Titillium Web"/>
                            </a:rPr>
                          </m:ctrlPr>
                        </m:fPr>
                        <m:num>
                          <m:r>
                            <a:rPr lang="en-US" sz="135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sym typeface="Titillium Web"/>
                            </a:rPr>
                            <m:t>1</m:t>
                          </m:r>
                        </m:num>
                        <m:den>
                          <m:r>
                            <a:rPr lang="en-US" sz="135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sym typeface="Titillium Web"/>
                            </a:rPr>
                            <m:t>2</m:t>
                          </m:r>
                          <m:r>
                            <a:rPr lang="en-US" sz="135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sym typeface="Titillium Web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35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sym typeface="Titillium Web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5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sym typeface="Titillium Web"/>
                            </a:rPr>
                            <m:t>𝑖</m:t>
                          </m:r>
                          <m:r>
                            <a:rPr lang="en-US" sz="135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sym typeface="Titillium Web"/>
                            </a:rPr>
                            <m:t>=1</m:t>
                          </m:r>
                        </m:sub>
                        <m:sup>
                          <m:r>
                            <a:rPr lang="en-US" sz="135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sym typeface="Titillium Web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1350" b="0" i="1" smtClean="0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  <a:sym typeface="Titillium Web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350" i="1">
                                      <a:solidFill>
                                        <a:srgbClr val="5A6772"/>
                                      </a:solidFill>
                                      <a:latin typeface="Cambria Math" panose="02040503050406030204" pitchFamily="18" charset="0"/>
                                      <a:sym typeface="Titillium Web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50" i="1">
                                          <a:solidFill>
                                            <a:srgbClr val="5A6772"/>
                                          </a:solidFill>
                                          <a:latin typeface="Cambria Math" panose="02040503050406030204" pitchFamily="18" charset="0"/>
                                          <a:sym typeface="Titillium Web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350" i="1" dirty="0">
                                              <a:solidFill>
                                                <a:srgbClr val="5A6772"/>
                                              </a:solidFill>
                                              <a:latin typeface="Cambria Math" panose="02040503050406030204" pitchFamily="18" charset="0"/>
                                              <a:sym typeface="Titillium Web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350" i="1" dirty="0">
                                              <a:solidFill>
                                                <a:srgbClr val="5A6772"/>
                                              </a:solidFill>
                                              <a:latin typeface="Cambria Math" panose="02040503050406030204" pitchFamily="18" charset="0"/>
                                              <a:sym typeface="Titillium Web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5A6772"/>
                                          </a:solidFill>
                                          <a:latin typeface="Cambria Math" panose="02040503050406030204" pitchFamily="18" charset="0"/>
                                          <a:sym typeface="Titillium Web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350" i="1">
                                      <a:solidFill>
                                        <a:srgbClr val="5A6772"/>
                                      </a:solidFill>
                                      <a:latin typeface="Cambria Math" panose="02040503050406030204" pitchFamily="18" charset="0"/>
                                      <a:sym typeface="Titillium Web"/>
                                    </a:rPr>
                                    <m:t>−</m:t>
                                  </m:r>
                                  <m:r>
                                    <a:rPr lang="en-US" sz="1200" b="1" i="1">
                                      <a:solidFill>
                                        <a:srgbClr val="5A677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Titillium Web"/>
                                    </a:rPr>
                                    <m:t>𝜽</m:t>
                                  </m:r>
                                  <m:sSup>
                                    <m:sSupPr>
                                      <m:ctrlPr>
                                        <a:rPr lang="en-US" sz="1200" b="1" i="1" smtClean="0">
                                          <a:solidFill>
                                            <a:srgbClr val="5A67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Titillium Web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200" b="1" i="1" dirty="0">
                                              <a:solidFill>
                                                <a:srgbClr val="5A6772"/>
                                              </a:solidFill>
                                              <a:latin typeface="Cambria Math" panose="02040503050406030204" pitchFamily="18" charset="0"/>
                                              <a:sym typeface="Titillium Web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b="1" i="1" dirty="0">
                                              <a:solidFill>
                                                <a:srgbClr val="5A6772"/>
                                              </a:solidFill>
                                              <a:latin typeface="Cambria Math" panose="02040503050406030204" pitchFamily="18" charset="0"/>
                                              <a:sym typeface="Titillium Web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1200" b="1" i="1" smtClean="0">
                                          <a:solidFill>
                                            <a:srgbClr val="5A67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Titillium Web"/>
                                        </a:rPr>
                                        <m:t>𝑻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350" b="0" i="1" smtClean="0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  <a:sym typeface="Titillium Web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350" b="0" i="1" smtClean="0">
                          <a:solidFill>
                            <a:srgbClr val="5A6772"/>
                          </a:solidFill>
                          <a:latin typeface="Cambria Math" panose="02040503050406030204" pitchFamily="18" charset="0"/>
                          <a:sym typeface="Titillium Web"/>
                        </a:rPr>
                        <m:t>+</m:t>
                      </m:r>
                      <m:r>
                        <a:rPr lang="en-US" sz="1350" b="0" i="1" smtClean="0">
                          <a:solidFill>
                            <a:srgbClr val="5A677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Titillium Web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135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sym typeface="Titillium Web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5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sym typeface="Titillium Web"/>
                            </a:rPr>
                            <m:t>𝑓</m:t>
                          </m:r>
                        </m:sub>
                        <m:sup>
                          <m:r>
                            <a:rPr lang="en-US" sz="135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sym typeface="Titillium Web"/>
                            </a:rPr>
                            <m:t>𝐹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350" b="0" i="1" smtClean="0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  <a:sym typeface="Titillium Web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solidFill>
                                        <a:srgbClr val="5A6772"/>
                                      </a:solidFill>
                                      <a:latin typeface="Cambria Math" panose="02040503050406030204" pitchFamily="18" charset="0"/>
                                      <a:sym typeface="Titillium Web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rgbClr val="5A677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Titillium Web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srgbClr val="5A6772"/>
                                      </a:solidFill>
                                      <a:latin typeface="Cambria Math" panose="02040503050406030204" pitchFamily="18" charset="0"/>
                                      <a:sym typeface="Titillium Web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1350" i="1">
                          <a:solidFill>
                            <a:srgbClr val="5A6772"/>
                          </a:solidFill>
                          <a:latin typeface="Cambria Math" panose="02040503050406030204" pitchFamily="18" charset="0"/>
                          <a:sym typeface="Titillium Web"/>
                        </a:rPr>
                        <m:t>+</m:t>
                      </m:r>
                      <m:r>
                        <a:rPr lang="en-US" sz="1350" i="1" smtClean="0">
                          <a:solidFill>
                            <a:srgbClr val="5A677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Titillium Web"/>
                        </a:rPr>
                        <m:t>𝛽</m:t>
                      </m:r>
                      <m:sSup>
                        <m:sSupPr>
                          <m:ctrlPr>
                            <a:rPr lang="en-US" sz="135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Titillium Web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350" i="1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Titillium Web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1350" i="1">
                                      <a:solidFill>
                                        <a:srgbClr val="5A6772"/>
                                      </a:solidFill>
                                      <a:latin typeface="Cambria Math" panose="02040503050406030204" pitchFamily="18" charset="0"/>
                                      <a:sym typeface="Titillium Web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350" i="1">
                                      <a:solidFill>
                                        <a:srgbClr val="5A6772"/>
                                      </a:solidFill>
                                      <a:latin typeface="Cambria Math" panose="02040503050406030204" pitchFamily="18" charset="0"/>
                                      <a:sym typeface="Titillium Web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solidFill>
                                        <a:srgbClr val="5A6772"/>
                                      </a:solidFill>
                                      <a:latin typeface="Cambria Math" panose="02040503050406030204" pitchFamily="18" charset="0"/>
                                      <a:sym typeface="Titillium Web"/>
                                    </a:rPr>
                                    <m:t>𝐹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350" i="1">
                                          <a:solidFill>
                                            <a:srgbClr val="5A6772"/>
                                          </a:solidFill>
                                          <a:latin typeface="Cambria Math" panose="02040503050406030204" pitchFamily="18" charset="0"/>
                                          <a:sym typeface="Titillium Web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1350" i="1">
                                              <a:solidFill>
                                                <a:srgbClr val="5A6772"/>
                                              </a:solidFill>
                                              <a:latin typeface="Cambria Math" panose="02040503050406030204" pitchFamily="18" charset="0"/>
                                              <a:sym typeface="Titillium Web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5A67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Titillium Web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350" i="1">
                                              <a:solidFill>
                                                <a:srgbClr val="5A6772"/>
                                              </a:solidFill>
                                              <a:latin typeface="Cambria Math" panose="02040503050406030204" pitchFamily="18" charset="0"/>
                                              <a:sym typeface="Titillium Web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1350" i="1">
                                          <a:solidFill>
                                            <a:srgbClr val="5A6772"/>
                                          </a:solidFill>
                                          <a:latin typeface="Cambria Math" panose="02040503050406030204" pitchFamily="18" charset="0"/>
                                          <a:sym typeface="Titillium Web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135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Titillium Web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35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en-US" sz="135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Ha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proprietà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simili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al </a:t>
                </a:r>
                <a:r>
                  <a:rPr lang="en-US" sz="1350" i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Lasso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, ma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gestisce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meglio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la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presenza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di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dipendenza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o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correlazione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tra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i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regressori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.</a:t>
                </a:r>
                <a:endParaRPr lang="en-US" sz="135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In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questo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caso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abbiamo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due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iperparametri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per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bilanciare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il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modello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, </a:t>
                </a:r>
                <a14:m>
                  <m:oMath xmlns:m="http://schemas.openxmlformats.org/officeDocument/2006/math">
                    <m:r>
                      <a:rPr lang="el-GR" sz="1350" b="1" i="1" dirty="0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𝜶</m:t>
                    </m:r>
                  </m:oMath>
                </a14:m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e </a:t>
                </a:r>
                <a14:m>
                  <m:oMath xmlns:m="http://schemas.openxmlformats.org/officeDocument/2006/math">
                    <m:r>
                      <a:rPr lang="en-US" sz="1350" b="1" i="1" dirty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Titillium Web"/>
                      </a:rPr>
                      <m:t>𝜷</m:t>
                    </m:r>
                  </m:oMath>
                </a14:m>
                <a:endParaRPr lang="en-US" sz="135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</p:txBody>
          </p:sp>
        </mc:Choice>
        <mc:Fallback xmlns="">
          <p:sp>
            <p:nvSpPr>
              <p:cNvPr id="13" name="Google Shape;275;p71">
                <a:extLst>
                  <a:ext uri="{FF2B5EF4-FFF2-40B4-BE49-F238E27FC236}">
                    <a16:creationId xmlns:a16="http://schemas.microsoft.com/office/drawing/2014/main" id="{CD4ED249-3904-A74F-880D-093F19206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0"/>
                <a:ext cx="4737760" cy="5143500"/>
              </a:xfrm>
              <a:prstGeom prst="rect">
                <a:avLst/>
              </a:prstGeom>
              <a:blipFill>
                <a:blip r:embed="rId3"/>
                <a:stretch>
                  <a:fillRect l="-3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275;p71">
                <a:extLst>
                  <a:ext uri="{FF2B5EF4-FFF2-40B4-BE49-F238E27FC236}">
                    <a16:creationId xmlns:a16="http://schemas.microsoft.com/office/drawing/2014/main" id="{57C78B52-5D40-534B-BE08-3F9C85883851}"/>
                  </a:ext>
                </a:extLst>
              </p:cNvPr>
              <p:cNvSpPr txBox="1"/>
              <p:nvPr/>
            </p:nvSpPr>
            <p:spPr>
              <a:xfrm>
                <a:off x="339513" y="2062376"/>
                <a:ext cx="4066727" cy="22261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it-IT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La formula da minimizzare per calcolare i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Titillium Web"/>
                      </a:rPr>
                      <m:t>𝜽</m:t>
                    </m:r>
                  </m:oMath>
                </a14:m>
                <a:r>
                  <a:rPr lang="it-IT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prende il nome di </a:t>
                </a:r>
                <a:r>
                  <a:rPr lang="it-IT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funzione obiettivo.</a:t>
                </a: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it-IT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it-IT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Cambiando la funzione obiettivo, i valori di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A67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Titillium Web"/>
                      </a:rPr>
                      <m:t>𝜽</m:t>
                    </m:r>
                  </m:oMath>
                </a14:m>
                <a:r>
                  <a:rPr lang="it-IT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saranno potenzialmente diversi, di conseguenza si avrà un modello di regressione differente</a:t>
                </a: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it-IT" b="1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L="325438" marR="139700" indent="-325438">
                  <a:buClr>
                    <a:srgbClr val="EE2324"/>
                  </a:buClr>
                  <a:buSzPts val="1400"/>
                  <a:buFont typeface="Titillium Web"/>
                  <a:buChar char="➔"/>
                </a:pPr>
                <a:r>
                  <a:rPr lang="en-US" dirty="0" err="1">
                    <a:solidFill>
                      <a:srgbClr val="5A6772"/>
                    </a:solidFill>
                    <a:latin typeface="Titillium Web"/>
                  </a:rPr>
                  <a:t>Cambiare</a:t>
                </a:r>
                <a:r>
                  <a:rPr lang="en-US" dirty="0">
                    <a:solidFill>
                      <a:srgbClr val="5A6772"/>
                    </a:solidFill>
                    <a:latin typeface="Titillium Web"/>
                  </a:rPr>
                  <a:t> la </a:t>
                </a:r>
                <a:r>
                  <a:rPr lang="en-US" dirty="0" err="1">
                    <a:solidFill>
                      <a:srgbClr val="5A6772"/>
                    </a:solidFill>
                    <a:latin typeface="Titillium Web"/>
                  </a:rPr>
                  <a:t>funzione</a:t>
                </a:r>
                <a:r>
                  <a:rPr lang="en-US" dirty="0">
                    <a:solidFill>
                      <a:srgbClr val="5A6772"/>
                    </a:solidFill>
                    <a:latin typeface="Titillium Web"/>
                  </a:rPr>
                  <a:t> </a:t>
                </a:r>
                <a:r>
                  <a:rPr lang="en-US" dirty="0" err="1">
                    <a:solidFill>
                      <a:srgbClr val="5A6772"/>
                    </a:solidFill>
                    <a:latin typeface="Titillium Web"/>
                  </a:rPr>
                  <a:t>obiettivo</a:t>
                </a:r>
                <a:r>
                  <a:rPr lang="en-US" dirty="0">
                    <a:solidFill>
                      <a:srgbClr val="5A6772"/>
                    </a:solidFill>
                    <a:latin typeface="Titillium Web"/>
                  </a:rPr>
                  <a:t> porta a </a:t>
                </a:r>
                <a:r>
                  <a:rPr lang="en-US" dirty="0" err="1">
                    <a:solidFill>
                      <a:srgbClr val="5A6772"/>
                    </a:solidFill>
                    <a:latin typeface="Titillium Web"/>
                  </a:rPr>
                  <a:t>regressioni</a:t>
                </a:r>
                <a:r>
                  <a:rPr lang="en-US" dirty="0">
                    <a:solidFill>
                      <a:srgbClr val="5A6772"/>
                    </a:solidFill>
                    <a:latin typeface="Titillium Web"/>
                  </a:rPr>
                  <a:t> con </a:t>
                </a:r>
                <a:r>
                  <a:rPr lang="en-US" dirty="0" err="1">
                    <a:solidFill>
                      <a:srgbClr val="5A6772"/>
                    </a:solidFill>
                    <a:latin typeface="Titillium Web"/>
                  </a:rPr>
                  <a:t>proprietà</a:t>
                </a:r>
                <a:r>
                  <a:rPr lang="en-US" dirty="0">
                    <a:solidFill>
                      <a:srgbClr val="5A6772"/>
                    </a:solidFill>
                    <a:latin typeface="Titillium Web"/>
                  </a:rPr>
                  <a:t> </a:t>
                </a:r>
                <a:r>
                  <a:rPr lang="en-US" dirty="0" err="1">
                    <a:solidFill>
                      <a:srgbClr val="5A6772"/>
                    </a:solidFill>
                    <a:latin typeface="Titillium Web"/>
                  </a:rPr>
                  <a:t>peculiari</a:t>
                </a:r>
                <a:r>
                  <a:rPr lang="en-US" dirty="0">
                    <a:solidFill>
                      <a:srgbClr val="5A6772"/>
                    </a:solidFill>
                    <a:latin typeface="Titillium Web"/>
                  </a:rPr>
                  <a:t>.</a:t>
                </a:r>
                <a:endParaRPr lang="it-IT" i="1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it-IT" b="1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it-IT" b="1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</p:txBody>
          </p:sp>
        </mc:Choice>
        <mc:Fallback xmlns="">
          <p:sp>
            <p:nvSpPr>
              <p:cNvPr id="15" name="Google Shape;275;p71">
                <a:extLst>
                  <a:ext uri="{FF2B5EF4-FFF2-40B4-BE49-F238E27FC236}">
                    <a16:creationId xmlns:a16="http://schemas.microsoft.com/office/drawing/2014/main" id="{57C78B52-5D40-534B-BE08-3F9C85883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13" y="2062376"/>
                <a:ext cx="4066727" cy="2226159"/>
              </a:xfrm>
              <a:prstGeom prst="rect">
                <a:avLst/>
              </a:prstGeom>
              <a:blipFill>
                <a:blip r:embed="rId4"/>
                <a:stretch>
                  <a:fillRect l="-7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362;p81">
            <a:extLst>
              <a:ext uri="{FF2B5EF4-FFF2-40B4-BE49-F238E27FC236}">
                <a16:creationId xmlns:a16="http://schemas.microsoft.com/office/drawing/2014/main" id="{FC98776F-72BB-475C-81A9-61EB8B12517B}"/>
              </a:ext>
            </a:extLst>
          </p:cNvPr>
          <p:cNvSpPr txBox="1"/>
          <p:nvPr/>
        </p:nvSpPr>
        <p:spPr>
          <a:xfrm>
            <a:off x="310061" y="1609942"/>
            <a:ext cx="4211174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Altri</a:t>
            </a:r>
            <a:r>
              <a:rPr lang="en-US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esempi</a:t>
            </a:r>
            <a:endParaRPr lang="en-US"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" name="Google Shape;259;p36">
            <a:extLst>
              <a:ext uri="{FF2B5EF4-FFF2-40B4-BE49-F238E27FC236}">
                <a16:creationId xmlns:a16="http://schemas.microsoft.com/office/drawing/2014/main" id="{F23CACCF-2513-410E-98F8-E0F72DFC237F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6" t="9486" r="23145" b="12180"/>
          <a:stretch/>
        </p:blipFill>
        <p:spPr>
          <a:xfrm>
            <a:off x="339513" y="935110"/>
            <a:ext cx="427345" cy="592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9415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275;p71">
                <a:extLst>
                  <a:ext uri="{FF2B5EF4-FFF2-40B4-BE49-F238E27FC236}">
                    <a16:creationId xmlns:a16="http://schemas.microsoft.com/office/drawing/2014/main" id="{60327E21-EEAA-C745-AC99-CF766B9E45F2}"/>
                  </a:ext>
                </a:extLst>
              </p:cNvPr>
              <p:cNvSpPr txBox="1"/>
              <p:nvPr/>
            </p:nvSpPr>
            <p:spPr>
              <a:xfrm>
                <a:off x="397606" y="2216045"/>
                <a:ext cx="4066727" cy="22261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it-IT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È possibile utilizzare un modello lineare per spiegare dati che presentano comportamenti non lineari.</a:t>
                </a: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it-IT" sz="135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it-IT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Un modo semplice per ottenere una regressione non lineare è aggiungere al gruppo di </a:t>
                </a:r>
                <a:r>
                  <a:rPr lang="it-IT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regressori</a:t>
                </a:r>
                <a:r>
                  <a:rPr lang="it-IT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le rispettive potenze di grado indicato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350" i="1" dirty="0" smtClean="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sym typeface="Titillium Web"/>
                          </a:rPr>
                        </m:ctrlPr>
                      </m:dPr>
                      <m:e>
                        <m:r>
                          <a:rPr lang="en-US" sz="1350" b="0" i="1" dirty="0" smtClean="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sym typeface="Titillium Web"/>
                          </a:rPr>
                          <m:t>𝑘</m:t>
                        </m:r>
                      </m:e>
                    </m:d>
                  </m:oMath>
                </a14:m>
                <a:endParaRPr lang="it-IT" sz="135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it-IT" sz="135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it-IT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Questa tecnica viene chiamata </a:t>
                </a:r>
                <a:r>
                  <a:rPr lang="it-IT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Regressione Polinomiale</a:t>
                </a:r>
              </a:p>
            </p:txBody>
          </p:sp>
        </mc:Choice>
        <mc:Fallback xmlns="">
          <p:sp>
            <p:nvSpPr>
              <p:cNvPr id="15" name="Google Shape;275;p71">
                <a:extLst>
                  <a:ext uri="{FF2B5EF4-FFF2-40B4-BE49-F238E27FC236}">
                    <a16:creationId xmlns:a16="http://schemas.microsoft.com/office/drawing/2014/main" id="{60327E21-EEAA-C745-AC99-CF766B9E4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06" y="2216045"/>
                <a:ext cx="4066727" cy="2226159"/>
              </a:xfrm>
              <a:prstGeom prst="rect">
                <a:avLst/>
              </a:prstGeom>
              <a:blipFill>
                <a:blip r:embed="rId3"/>
                <a:stretch>
                  <a:fillRect l="-300" b="-13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DD8D781-DDB7-48F0-A85F-70EFB151B96A}"/>
                  </a:ext>
                </a:extLst>
              </p:cNvPr>
              <p:cNvSpPr txBox="1"/>
              <p:nvPr/>
            </p:nvSpPr>
            <p:spPr>
              <a:xfrm>
                <a:off x="4698646" y="211436"/>
                <a:ext cx="42939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it-IT" sz="1400" i="1" dirty="0">
                    <a:solidFill>
                      <a:srgbClr val="5A6772"/>
                    </a:solidFill>
                    <a:latin typeface="Titillium Web"/>
                  </a:rPr>
                  <a:t>Esempio</a:t>
                </a:r>
                <a:r>
                  <a:rPr lang="it-IT" sz="1400" dirty="0">
                    <a:solidFill>
                      <a:srgbClr val="5A6772"/>
                    </a:solidFill>
                    <a:latin typeface="Titillium Web"/>
                  </a:rPr>
                  <a:t>: un solo </a:t>
                </a:r>
                <a:r>
                  <a:rPr lang="it-IT" sz="1400" dirty="0" err="1">
                    <a:solidFill>
                      <a:srgbClr val="5A6772"/>
                    </a:solidFill>
                    <a:latin typeface="Titillium Web"/>
                  </a:rPr>
                  <a:t>regressore</a:t>
                </a:r>
                <a:r>
                  <a:rPr lang="it-IT" sz="1400" dirty="0">
                    <a:solidFill>
                      <a:srgbClr val="5A6772"/>
                    </a:solidFill>
                    <a:latin typeface="Titillium Web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5A677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>
                    <a:solidFill>
                      <a:srgbClr val="5A6772"/>
                    </a:solidFill>
                    <a:latin typeface="Titillium Web"/>
                  </a:rPr>
                  <a:t>, elevato </a:t>
                </a:r>
                <a:r>
                  <a:rPr lang="it-IT" sz="1400" dirty="0">
                    <a:solidFill>
                      <a:srgbClr val="5A6772"/>
                    </a:solidFill>
                    <a:latin typeface="Titillium Web"/>
                  </a:rPr>
                  <a:t>fino alla </a:t>
                </a:r>
                <a:r>
                  <a:rPr lang="it-IT" dirty="0">
                    <a:solidFill>
                      <a:srgbClr val="5A6772"/>
                    </a:solidFill>
                    <a:latin typeface="Titillium Web"/>
                  </a:rPr>
                  <a:t>potenza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5A677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solidFill>
                    <a:srgbClr val="5A6772"/>
                  </a:solidFill>
                  <a:latin typeface="Titillium Web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DD8D781-DDB7-48F0-A85F-70EFB151B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646" y="211436"/>
                <a:ext cx="4293932" cy="215444"/>
              </a:xfrm>
              <a:prstGeom prst="rect">
                <a:avLst/>
              </a:prstGeom>
              <a:blipFill>
                <a:blip r:embed="rId4"/>
                <a:stretch>
                  <a:fillRect l="-2131" t="-28571" r="-852" b="-51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123036A-8C04-4D7E-88EC-2D5841D6F919}"/>
                  </a:ext>
                </a:extLst>
              </p:cNvPr>
              <p:cNvSpPr txBox="1"/>
              <p:nvPr/>
            </p:nvSpPr>
            <p:spPr>
              <a:xfrm>
                <a:off x="5156458" y="4400572"/>
                <a:ext cx="4247959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350" i="1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,300</m:t>
                          </m:r>
                        </m:e>
                      </m:d>
                      <m:r>
                        <a:rPr lang="en-US" sz="1350">
                          <a:solidFill>
                            <a:srgbClr val="5A677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1350" i="1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300</m:t>
                          </m:r>
                        </m:sup>
                        <m:e>
                          <m:sSub>
                            <m:sSubPr>
                              <m:ctrlPr>
                                <a:rPr lang="en-US" sz="1350" i="1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350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350" i="1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350">
                                  <a:solidFill>
                                    <a:srgbClr val="5A677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sz="1350">
                          <a:solidFill>
                            <a:srgbClr val="5A677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50" i="1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>
                          <a:solidFill>
                            <a:srgbClr val="5A677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350">
                          <a:solidFill>
                            <a:srgbClr val="5A677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350" i="1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350" i="1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350">
                          <a:solidFill>
                            <a:srgbClr val="5A6772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1350" i="1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300</m:t>
                          </m:r>
                        </m:sub>
                      </m:sSub>
                      <m:sSup>
                        <m:sSupPr>
                          <m:ctrlPr>
                            <a:rPr lang="en-US" sz="1350" i="1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300</m:t>
                          </m:r>
                        </m:sup>
                      </m:sSup>
                    </m:oMath>
                  </m:oMathPara>
                </a14:m>
                <a:endParaRPr lang="it-IT" sz="1350" dirty="0">
                  <a:solidFill>
                    <a:srgbClr val="5A6772"/>
                  </a:solidFill>
                  <a:latin typeface="Titillium Web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123036A-8C04-4D7E-88EC-2D5841D6F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458" y="4400572"/>
                <a:ext cx="4247959" cy="589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1F8F3EC-D8E4-4F6A-978B-670C8EB1E962}"/>
              </a:ext>
            </a:extLst>
          </p:cNvPr>
          <p:cNvCxnSpPr>
            <a:cxnSpLocks/>
          </p:cNvCxnSpPr>
          <p:nvPr/>
        </p:nvCxnSpPr>
        <p:spPr>
          <a:xfrm flipH="1">
            <a:off x="4630177" y="4759314"/>
            <a:ext cx="392348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B0FD76D7-B738-4BCA-A325-F2A9241B3C7E}"/>
              </a:ext>
            </a:extLst>
          </p:cNvPr>
          <p:cNvGrpSpPr/>
          <p:nvPr/>
        </p:nvGrpSpPr>
        <p:grpSpPr>
          <a:xfrm>
            <a:off x="4611620" y="4254020"/>
            <a:ext cx="392348" cy="0"/>
            <a:chOff x="5457217" y="3967935"/>
            <a:chExt cx="392348" cy="0"/>
          </a:xfrm>
        </p:grpSpPr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919E7004-1DB3-4E7A-9FFE-593388829D5B}"/>
                </a:ext>
              </a:extLst>
            </p:cNvPr>
            <p:cNvCxnSpPr>
              <a:cxnSpLocks/>
            </p:cNvCxnSpPr>
            <p:nvPr/>
          </p:nvCxnSpPr>
          <p:spPr>
            <a:xfrm>
              <a:off x="5457217" y="3967935"/>
              <a:ext cx="16537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BABAD015-445D-4260-8135-A00FA316BA63}"/>
                </a:ext>
              </a:extLst>
            </p:cNvPr>
            <p:cNvCxnSpPr>
              <a:cxnSpLocks/>
            </p:cNvCxnSpPr>
            <p:nvPr/>
          </p:nvCxnSpPr>
          <p:spPr>
            <a:xfrm>
              <a:off x="5684195" y="3967935"/>
              <a:ext cx="16537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45662E52-32C6-4FC4-B4EE-4E72A215AC8A}"/>
              </a:ext>
            </a:extLst>
          </p:cNvPr>
          <p:cNvGrpSpPr/>
          <p:nvPr/>
        </p:nvGrpSpPr>
        <p:grpSpPr>
          <a:xfrm>
            <a:off x="4642424" y="3707887"/>
            <a:ext cx="392348" cy="129808"/>
            <a:chOff x="5488021" y="4084667"/>
            <a:chExt cx="392348" cy="129808"/>
          </a:xfrm>
        </p:grpSpPr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7B25BB99-C488-4807-AD51-7A18E83E3D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8021" y="4143033"/>
              <a:ext cx="39234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5ED48238-F91B-4816-ACB0-9AA5CA07F1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4195" y="4084667"/>
              <a:ext cx="0" cy="1298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196D9AFC-A64F-4467-903B-503234FFDEC3}"/>
                  </a:ext>
                </a:extLst>
              </p:cNvPr>
              <p:cNvSpPr txBox="1"/>
              <p:nvPr/>
            </p:nvSpPr>
            <p:spPr>
              <a:xfrm>
                <a:off x="5072016" y="4060435"/>
                <a:ext cx="2744821" cy="304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350" i="1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  <m:r>
                        <a:rPr lang="en-US" sz="1350">
                          <a:solidFill>
                            <a:srgbClr val="5A677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50" i="1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>
                          <a:solidFill>
                            <a:srgbClr val="5A677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350">
                          <a:solidFill>
                            <a:srgbClr val="5A677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350" i="1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350" i="1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1350" dirty="0">
                  <a:solidFill>
                    <a:srgbClr val="5A6772"/>
                  </a:solidFill>
                  <a:latin typeface="Titillium Web"/>
                </a:endParaRPr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196D9AFC-A64F-4467-903B-503234FFD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016" y="4060435"/>
                <a:ext cx="2744821" cy="30482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F5734123-EB5A-4CE7-8194-8E021E1A0BB3}"/>
                  </a:ext>
                </a:extLst>
              </p:cNvPr>
              <p:cNvSpPr txBox="1"/>
              <p:nvPr/>
            </p:nvSpPr>
            <p:spPr>
              <a:xfrm>
                <a:off x="5072016" y="3606865"/>
                <a:ext cx="2744821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b="0" i="1" smtClean="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350" i="1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1350">
                          <a:solidFill>
                            <a:srgbClr val="5A677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50" i="1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350">
                              <a:solidFill>
                                <a:srgbClr val="5A677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>
                          <a:solidFill>
                            <a:srgbClr val="5A677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1350" dirty="0">
                  <a:solidFill>
                    <a:srgbClr val="5A6772"/>
                  </a:solidFill>
                  <a:latin typeface="Titillium Web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F5734123-EB5A-4CE7-8194-8E021E1A0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016" y="3606865"/>
                <a:ext cx="2744821" cy="300082"/>
              </a:xfrm>
              <a:prstGeom prst="rect">
                <a:avLst/>
              </a:prstGeom>
              <a:blipFill>
                <a:blip r:embed="rId7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uppo 31">
            <a:extLst>
              <a:ext uri="{FF2B5EF4-FFF2-40B4-BE49-F238E27FC236}">
                <a16:creationId xmlns:a16="http://schemas.microsoft.com/office/drawing/2014/main" id="{CF49FC54-7775-44D3-ADFC-07BD38CF12AB}"/>
              </a:ext>
            </a:extLst>
          </p:cNvPr>
          <p:cNvGrpSpPr/>
          <p:nvPr/>
        </p:nvGrpSpPr>
        <p:grpSpPr>
          <a:xfrm>
            <a:off x="4679668" y="833520"/>
            <a:ext cx="4247959" cy="2754292"/>
            <a:chOff x="4721632" y="700455"/>
            <a:chExt cx="4247959" cy="2754292"/>
          </a:xfrm>
        </p:grpSpPr>
        <p:pic>
          <p:nvPicPr>
            <p:cNvPr id="5" name="Immagine 4" descr="Immagine che contiene mappa, testo&#10;&#10;Descrizione generata automaticamente">
              <a:extLst>
                <a:ext uri="{FF2B5EF4-FFF2-40B4-BE49-F238E27FC236}">
                  <a16:creationId xmlns:a16="http://schemas.microsoft.com/office/drawing/2014/main" id="{59CD2180-5938-614F-81AC-7FC0D05ED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1632" y="700455"/>
              <a:ext cx="4247959" cy="2737887"/>
            </a:xfrm>
            <a:prstGeom prst="rect">
              <a:avLst/>
            </a:prstGeom>
          </p:spPr>
        </p:pic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F033C6E5-465B-4213-BF00-A69DB76F9E6E}"/>
                </a:ext>
              </a:extLst>
            </p:cNvPr>
            <p:cNvSpPr/>
            <p:nvPr/>
          </p:nvSpPr>
          <p:spPr>
            <a:xfrm>
              <a:off x="6970645" y="3245874"/>
              <a:ext cx="340468" cy="20887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2552703C-04D0-4DBC-B06B-C3C517A8E2A6}"/>
              </a:ext>
            </a:extLst>
          </p:cNvPr>
          <p:cNvSpPr/>
          <p:nvPr/>
        </p:nvSpPr>
        <p:spPr>
          <a:xfrm rot="20113421">
            <a:off x="7262569" y="3589925"/>
            <a:ext cx="1575369" cy="768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Berlin Sans FB" panose="020B0604020202020204" pitchFamily="34" charset="0"/>
              </a:rPr>
              <a:t>Cosa è k?</a:t>
            </a:r>
            <a:endParaRPr lang="it-IT" sz="2000" dirty="0">
              <a:solidFill>
                <a:srgbClr val="FF0000"/>
              </a:solidFill>
              <a:latin typeface="Berlin Sans FB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BF7AB6E5-A581-4D1F-A249-B51C418C3C51}"/>
                  </a:ext>
                </a:extLst>
              </p:cNvPr>
              <p:cNvSpPr txBox="1"/>
              <p:nvPr/>
            </p:nvSpPr>
            <p:spPr>
              <a:xfrm>
                <a:off x="4679668" y="502253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it-IT" dirty="0">
                    <a:solidFill>
                      <a:srgbClr val="5A6772"/>
                    </a:solidFill>
                    <a:latin typeface="Titillium Web"/>
                  </a:rPr>
                  <a:t>  </a:t>
                </a:r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BF7AB6E5-A581-4D1F-A249-B51C418C3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668" y="502253"/>
                <a:ext cx="4572000" cy="307777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09;p26">
            <a:extLst>
              <a:ext uri="{FF2B5EF4-FFF2-40B4-BE49-F238E27FC236}">
                <a16:creationId xmlns:a16="http://schemas.microsoft.com/office/drawing/2014/main" id="{E9C8CA36-D426-44BB-B28A-DF1CED6E3FAC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TECNICHE DI MACHINE LEARNING: REGRESSIONE NON LINEARE</a:t>
            </a:r>
          </a:p>
        </p:txBody>
      </p:sp>
      <p:sp>
        <p:nvSpPr>
          <p:cNvPr id="9" name="Google Shape;362;p81">
            <a:extLst>
              <a:ext uri="{FF2B5EF4-FFF2-40B4-BE49-F238E27FC236}">
                <a16:creationId xmlns:a16="http://schemas.microsoft.com/office/drawing/2014/main" id="{52929D00-748C-4922-A36E-CCA2B0BDAC9F}"/>
              </a:ext>
            </a:extLst>
          </p:cNvPr>
          <p:cNvSpPr txBox="1"/>
          <p:nvPr/>
        </p:nvSpPr>
        <p:spPr>
          <a:xfrm>
            <a:off x="310061" y="1609942"/>
            <a:ext cx="4211174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Regressione Polinomiale</a:t>
            </a:r>
          </a:p>
        </p:txBody>
      </p:sp>
      <p:pic>
        <p:nvPicPr>
          <p:cNvPr id="10" name="Google Shape;259;p36">
            <a:extLst>
              <a:ext uri="{FF2B5EF4-FFF2-40B4-BE49-F238E27FC236}">
                <a16:creationId xmlns:a16="http://schemas.microsoft.com/office/drawing/2014/main" id="{0B20A69E-02EA-46A1-A0EB-C0A183389971}"/>
              </a:ext>
            </a:extLst>
          </p:cNvPr>
          <p:cNvPicPr preferRelativeResize="0"/>
          <p:nvPr/>
        </p:nvPicPr>
        <p:blipFill rotWithShape="1">
          <a:blip r:embed="rId10" cstate="screen">
            <a:alphaModFix/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6" t="9486" r="23145" b="12180"/>
          <a:stretch/>
        </p:blipFill>
        <p:spPr>
          <a:xfrm>
            <a:off x="339513" y="935110"/>
            <a:ext cx="427345" cy="592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830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50F2B60-1480-D541-8DE2-2A39A25BC4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9" y="1"/>
            <a:ext cx="4572001" cy="5143500"/>
          </a:xfrm>
          <a:prstGeom prst="rect">
            <a:avLst/>
          </a:prstGeom>
        </p:spPr>
      </p:pic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49DA9ECD-EC1A-A045-BDF1-CD59D4A31A5F}"/>
              </a:ext>
            </a:extLst>
          </p:cNvPr>
          <p:cNvSpPr txBox="1"/>
          <p:nvPr/>
        </p:nvSpPr>
        <p:spPr>
          <a:xfrm>
            <a:off x="290617" y="2291549"/>
            <a:ext cx="410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Classificazione</a:t>
            </a:r>
            <a:endParaRPr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275;p71">
                <a:extLst>
                  <a:ext uri="{FF2B5EF4-FFF2-40B4-BE49-F238E27FC236}">
                    <a16:creationId xmlns:a16="http://schemas.microsoft.com/office/drawing/2014/main" id="{CE950B96-D1FC-FD40-885C-979AA7710E48}"/>
                  </a:ext>
                </a:extLst>
              </p:cNvPr>
              <p:cNvSpPr txBox="1"/>
              <p:nvPr/>
            </p:nvSpPr>
            <p:spPr>
              <a:xfrm>
                <a:off x="137738" y="2702456"/>
                <a:ext cx="4335202" cy="22261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it-IT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La </a:t>
                </a:r>
                <a:r>
                  <a:rPr lang="it-IT" sz="130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classificazione </a:t>
                </a:r>
                <a:r>
                  <a:rPr lang="it-IT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ha come scopo assegnare una classe o una categoria tramite un insieme di dati. Le classi vengono spesso chiamate anche </a:t>
                </a:r>
                <a:r>
                  <a:rPr lang="it-IT" sz="130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target/labels.</a:t>
                </a:r>
                <a:endParaRPr lang="it-IT" sz="130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en-US" sz="130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In </a:t>
                </a:r>
                <a:r>
                  <a:rPr lang="en-US" sz="130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questo</a:t>
                </a: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0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caso</a:t>
                </a: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0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abbiamo</a:t>
                </a: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:</a:t>
                </a:r>
              </a:p>
              <a:p>
                <a:pPr marL="285750" marR="139700" indent="-285750">
                  <a:buClr>
                    <a:srgbClr val="EE2324"/>
                  </a:buClr>
                  <a:buSzPts val="1400"/>
                  <a:buFont typeface="Wingdings" pitchFamily="2" charset="2"/>
                  <a:buChar char="ü"/>
                </a:pP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un </a:t>
                </a:r>
                <a:r>
                  <a:rPr lang="en-US" sz="130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insieme</a:t>
                </a: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di  </a:t>
                </a:r>
                <a:r>
                  <a:rPr lang="en-US" sz="130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varibili</a:t>
                </a:r>
                <a:r>
                  <a:rPr lang="en-US" sz="130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di input</a:t>
                </a: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00" i="1" dirty="0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(</m:t>
                    </m:r>
                    <m:r>
                      <a:rPr lang="en-US" sz="1300" b="1" i="1" dirty="0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𝒙</m:t>
                    </m:r>
                    <m:r>
                      <a:rPr lang="en-US" sz="1300" i="1" dirty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)</m:t>
                    </m:r>
                  </m:oMath>
                </a14:m>
                <a:endParaRPr lang="en-US" sz="130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L="285750" marR="139700" indent="-285750">
                  <a:buClr>
                    <a:srgbClr val="EE2324"/>
                  </a:buClr>
                  <a:buSzPts val="1400"/>
                  <a:buFont typeface="Wingdings" pitchFamily="2" charset="2"/>
                  <a:buChar char="ü"/>
                </a:pP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una </a:t>
                </a:r>
                <a:r>
                  <a:rPr lang="en-US" sz="130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variabile</a:t>
                </a:r>
                <a:r>
                  <a:rPr lang="en-US" sz="130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00" b="1" i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discreta</a:t>
                </a:r>
                <a:r>
                  <a:rPr lang="en-US" sz="1300" b="1" i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o </a:t>
                </a:r>
                <a:r>
                  <a:rPr lang="en-US" sz="1300" b="1" i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categorica</a:t>
                </a:r>
                <a:r>
                  <a:rPr lang="en-US" sz="130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in output</a:t>
                </a: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00" i="1" dirty="0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(</m:t>
                    </m:r>
                    <m:r>
                      <a:rPr lang="en-US" sz="1300" b="0" i="1" dirty="0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𝑦</m:t>
                    </m:r>
                    <m:r>
                      <a:rPr lang="en-US" sz="1300" i="1" dirty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)</m:t>
                    </m:r>
                  </m:oMath>
                </a14:m>
                <a:endParaRPr lang="en-US" sz="130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L="285750" marR="139700" indent="-285750">
                  <a:buClr>
                    <a:srgbClr val="EE2324"/>
                  </a:buClr>
                  <a:buSzPts val="1400"/>
                  <a:buFont typeface="Wingdings" pitchFamily="2" charset="2"/>
                  <a:buChar char="ü"/>
                </a:pP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una </a:t>
                </a:r>
                <a:r>
                  <a:rPr lang="en-US" sz="130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mapping function</a:t>
                </a: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00" i="1" dirty="0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(</m:t>
                    </m:r>
                    <m:r>
                      <a:rPr lang="en-US" sz="1300" i="1" dirty="0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𝑓</m:t>
                    </m:r>
                    <m:r>
                      <a:rPr lang="en-US" sz="1300" b="0" i="1" dirty="0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(</m:t>
                    </m:r>
                    <m:r>
                      <a:rPr lang="en-US" sz="1300" b="0" i="1" dirty="0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Titillium Web"/>
                      </a:rPr>
                      <m:t>∙</m:t>
                    </m:r>
                    <m:r>
                      <a:rPr lang="en-US" sz="1300" b="0" i="1" dirty="0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)</m:t>
                    </m:r>
                    <m:r>
                      <a:rPr lang="en-US" sz="1300" i="1" dirty="0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)</m:t>
                    </m:r>
                  </m:oMath>
                </a14:m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0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che</a:t>
                </a: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0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mette</a:t>
                </a: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in </a:t>
                </a:r>
                <a:r>
                  <a:rPr lang="en-US" sz="130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relazione</a:t>
                </a: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0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gli</a:t>
                </a: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input con le </a:t>
                </a:r>
                <a:r>
                  <a:rPr lang="en-US" sz="130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classi</a:t>
                </a:r>
                <a:r>
                  <a:rPr lang="en-US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in output</a:t>
                </a:r>
              </a:p>
            </p:txBody>
          </p:sp>
        </mc:Choice>
        <mc:Fallback xmlns="">
          <p:sp>
            <p:nvSpPr>
              <p:cNvPr id="20" name="Google Shape;275;p71">
                <a:extLst>
                  <a:ext uri="{FF2B5EF4-FFF2-40B4-BE49-F238E27FC236}">
                    <a16:creationId xmlns:a16="http://schemas.microsoft.com/office/drawing/2014/main" id="{CE950B96-D1FC-FD40-885C-979AA7710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38" y="2702456"/>
                <a:ext cx="4335202" cy="2226159"/>
              </a:xfrm>
              <a:prstGeom prst="rect">
                <a:avLst/>
              </a:prstGeom>
              <a:blipFill>
                <a:blip r:embed="rId4"/>
                <a:stretch>
                  <a:fillRect l="-2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oogle Shape;259;p36">
            <a:extLst>
              <a:ext uri="{FF2B5EF4-FFF2-40B4-BE49-F238E27FC236}">
                <a16:creationId xmlns:a16="http://schemas.microsoft.com/office/drawing/2014/main" id="{E1DF215C-4EF9-CC41-B693-0D10AF4ED6DE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6" t="9486" r="23145" b="12180"/>
          <a:stretch/>
        </p:blipFill>
        <p:spPr>
          <a:xfrm>
            <a:off x="339513" y="1582810"/>
            <a:ext cx="427345" cy="5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88;p53">
            <a:extLst>
              <a:ext uri="{FF2B5EF4-FFF2-40B4-BE49-F238E27FC236}">
                <a16:creationId xmlns:a16="http://schemas.microsoft.com/office/drawing/2014/main" id="{EAC152E6-0F4B-DB48-8C60-C16BB7907882}"/>
              </a:ext>
            </a:extLst>
          </p:cNvPr>
          <p:cNvSpPr/>
          <p:nvPr/>
        </p:nvSpPr>
        <p:spPr>
          <a:xfrm>
            <a:off x="4564576" y="-1"/>
            <a:ext cx="4577004" cy="51435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09;p26">
            <a:extLst>
              <a:ext uri="{FF2B5EF4-FFF2-40B4-BE49-F238E27FC236}">
                <a16:creationId xmlns:a16="http://schemas.microsoft.com/office/drawing/2014/main" id="{7A82EF4A-E720-4A96-AFC2-2AF9540E49CC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TECNICHE DI MACHINE LEARNING: CLASSIFICAZIONE</a:t>
            </a:r>
          </a:p>
        </p:txBody>
      </p:sp>
    </p:spTree>
    <p:extLst>
      <p:ext uri="{BB962C8B-B14F-4D97-AF65-F5344CB8AC3E}">
        <p14:creationId xmlns:p14="http://schemas.microsoft.com/office/powerpoint/2010/main" val="2451165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/>
          <p:nvPr/>
        </p:nvSpPr>
        <p:spPr>
          <a:xfrm rot="5400000">
            <a:off x="387900" y="-387900"/>
            <a:ext cx="5148150" cy="5923950"/>
          </a:xfrm>
          <a:prstGeom prst="flowChartManualInput">
            <a:avLst/>
          </a:prstGeom>
          <a:solidFill>
            <a:srgbClr val="EE23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2"/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1000" dirty="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INDICE</a:t>
            </a:r>
          </a:p>
        </p:txBody>
      </p:sp>
      <p:cxnSp>
        <p:nvCxnSpPr>
          <p:cNvPr id="185" name="Google Shape;185;p32"/>
          <p:cNvCxnSpPr>
            <a:cxnSpLocks/>
          </p:cNvCxnSpPr>
          <p:nvPr/>
        </p:nvCxnSpPr>
        <p:spPr>
          <a:xfrm>
            <a:off x="1496050" y="1504005"/>
            <a:ext cx="0" cy="2418771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p32"/>
          <p:cNvSpPr txBox="1"/>
          <p:nvPr/>
        </p:nvSpPr>
        <p:spPr>
          <a:xfrm>
            <a:off x="335143" y="2713390"/>
            <a:ext cx="990381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it-IT" sz="1200" b="1" dirty="0">
                <a:solidFill>
                  <a:srgbClr val="FFFFFF"/>
                </a:solidFill>
                <a:latin typeface="Titillium Web"/>
                <a:sym typeface="Titillium Web"/>
              </a:rPr>
              <a:t>MACHINE</a:t>
            </a:r>
          </a:p>
          <a:p>
            <a:pPr lvl="0" algn="ctr">
              <a:lnSpc>
                <a:spcPct val="115000"/>
              </a:lnSpc>
            </a:pPr>
            <a:r>
              <a:rPr lang="it-IT" sz="1200" b="1" dirty="0">
                <a:solidFill>
                  <a:srgbClr val="FFFFFF"/>
                </a:solidFill>
                <a:latin typeface="Titillium Web"/>
                <a:sym typeface="Titillium Web"/>
              </a:rPr>
              <a:t>LEARNING</a:t>
            </a:r>
            <a:endParaRPr sz="1200" dirty="0"/>
          </a:p>
        </p:txBody>
      </p:sp>
      <p:pic>
        <p:nvPicPr>
          <p:cNvPr id="3" name="Elemento grafico 2" descr="Intelligenza artificiale">
            <a:extLst>
              <a:ext uri="{FF2B5EF4-FFF2-40B4-BE49-F238E27FC236}">
                <a16:creationId xmlns:a16="http://schemas.microsoft.com/office/drawing/2014/main" id="{B0E8C1B5-D0DF-4F0F-96E5-D355EA339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743" y="2044025"/>
            <a:ext cx="709539" cy="709539"/>
          </a:xfrm>
          <a:prstGeom prst="rect">
            <a:avLst/>
          </a:prstGeom>
        </p:spPr>
      </p:pic>
      <p:sp>
        <p:nvSpPr>
          <p:cNvPr id="4" name="Google Shape;275;p71">
            <a:extLst>
              <a:ext uri="{FF2B5EF4-FFF2-40B4-BE49-F238E27FC236}">
                <a16:creationId xmlns:a16="http://schemas.microsoft.com/office/drawing/2014/main" id="{253074EE-F9D0-4729-8051-E944B66E620C}"/>
              </a:ext>
            </a:extLst>
          </p:cNvPr>
          <p:cNvSpPr txBox="1"/>
          <p:nvPr/>
        </p:nvSpPr>
        <p:spPr>
          <a:xfrm>
            <a:off x="1667025" y="1504005"/>
            <a:ext cx="3881091" cy="2418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139700" lvl="0" indent="-285750">
              <a:buClr>
                <a:schemeClr val="bg1"/>
              </a:buClr>
              <a:buSzPts val="1400"/>
              <a:buFont typeface="Wingdings" pitchFamily="2" charset="2"/>
              <a:buChar char="ü"/>
            </a:pPr>
            <a:r>
              <a:rPr lang="it-IT" sz="135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Cosa è il Machine Learning?</a:t>
            </a:r>
          </a:p>
          <a:p>
            <a:pPr marL="285750" marR="139700" lvl="0" indent="-285750">
              <a:buClr>
                <a:schemeClr val="bg1"/>
              </a:buClr>
              <a:buSzPts val="1400"/>
              <a:buFont typeface="Wingdings" pitchFamily="2" charset="2"/>
              <a:buChar char="ü"/>
            </a:pPr>
            <a:r>
              <a:rPr lang="it-IT" sz="135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Quando usare il Machine Learning?</a:t>
            </a:r>
          </a:p>
          <a:p>
            <a:pPr marL="285750" marR="139700" lvl="0" indent="-285750">
              <a:buClr>
                <a:schemeClr val="bg1"/>
              </a:buClr>
              <a:buSzPts val="1400"/>
              <a:buFont typeface="Wingdings" pitchFamily="2" charset="2"/>
              <a:buChar char="ü"/>
            </a:pPr>
            <a:r>
              <a:rPr lang="it-IT" sz="1350" dirty="0" err="1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Supervised</a:t>
            </a:r>
            <a:r>
              <a:rPr lang="it-IT" sz="135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 Learning</a:t>
            </a:r>
          </a:p>
          <a:p>
            <a:pPr marL="285750" marR="139700" lvl="0" indent="-285750">
              <a:buClr>
                <a:schemeClr val="bg1"/>
              </a:buClr>
              <a:buSzPts val="1400"/>
              <a:buFont typeface="Wingdings" pitchFamily="2" charset="2"/>
              <a:buChar char="ü"/>
            </a:pPr>
            <a:r>
              <a:rPr lang="it-IT" sz="1350" dirty="0" err="1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Unsupervised</a:t>
            </a:r>
            <a:r>
              <a:rPr lang="it-IT" sz="135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 Learning</a:t>
            </a:r>
          </a:p>
          <a:p>
            <a:pPr marL="285750" marR="139700" lvl="0" indent="-285750">
              <a:buClr>
                <a:schemeClr val="bg1"/>
              </a:buClr>
              <a:buSzPts val="1400"/>
              <a:buFont typeface="Wingdings" pitchFamily="2" charset="2"/>
              <a:buChar char="ü"/>
            </a:pPr>
            <a:r>
              <a:rPr lang="it-IT" sz="1350" dirty="0" err="1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Reinforcement</a:t>
            </a:r>
            <a:r>
              <a:rPr lang="it-IT" sz="135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 Learning</a:t>
            </a:r>
          </a:p>
          <a:p>
            <a:pPr marL="285750" marR="139700" lvl="0" indent="-285750">
              <a:buClr>
                <a:schemeClr val="bg1"/>
              </a:buClr>
              <a:buSzPts val="1400"/>
              <a:buFont typeface="Wingdings" pitchFamily="2" charset="2"/>
              <a:buChar char="ü"/>
            </a:pPr>
            <a:r>
              <a:rPr lang="it-IT" sz="135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Tecniche di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459135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5;p71">
            <a:extLst>
              <a:ext uri="{FF2B5EF4-FFF2-40B4-BE49-F238E27FC236}">
                <a16:creationId xmlns:a16="http://schemas.microsoft.com/office/drawing/2014/main" id="{33B864D3-D52F-4836-AC9F-BF69009078FD}"/>
              </a:ext>
            </a:extLst>
          </p:cNvPr>
          <p:cNvSpPr txBox="1"/>
          <p:nvPr/>
        </p:nvSpPr>
        <p:spPr>
          <a:xfrm>
            <a:off x="339227" y="2196291"/>
            <a:ext cx="4049867" cy="206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Il 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K-nearest neighbors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è un semplice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modello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classificazione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che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consiste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in: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Prendere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un punto (un nuovo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dato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)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Calcolare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le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distanze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rispetto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alle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altre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osservazioni</a:t>
            </a: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Definire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il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vicinato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(</a:t>
            </a:r>
            <a:r>
              <a:rPr lang="en-US" sz="1350" i="1" dirty="0">
                <a:solidFill>
                  <a:srgbClr val="5A6772"/>
                </a:solidFill>
                <a:latin typeface="Titillium Web"/>
                <a:sym typeface="Titillium Web"/>
              </a:rPr>
              <a:t>neighborhood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)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prendendo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tra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le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osservazioni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le prime </a:t>
            </a:r>
            <a:r>
              <a:rPr lang="en-US" sz="1350" i="1" dirty="0">
                <a:solidFill>
                  <a:srgbClr val="5A6772"/>
                </a:solidFill>
                <a:latin typeface="Titillium Web"/>
                <a:sym typeface="Titillium Web"/>
              </a:rPr>
              <a:t>K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vicine</a:t>
            </a: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Assegnare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alla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nuova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osservazione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la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classe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con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maggior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frequenza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nel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vicinato</a:t>
            </a: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2" name="Google Shape;109;p26">
            <a:extLst>
              <a:ext uri="{FF2B5EF4-FFF2-40B4-BE49-F238E27FC236}">
                <a16:creationId xmlns:a16="http://schemas.microsoft.com/office/drawing/2014/main" id="{8FCC495F-B809-4A28-9563-8C7620C2EEBE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TECNICHE DI MACHINE LEARNING: CLASSIFICAZIONE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5270B3A4-3F2B-4402-8ECC-7F6315318A79}"/>
              </a:ext>
            </a:extLst>
          </p:cNvPr>
          <p:cNvGrpSpPr/>
          <p:nvPr/>
        </p:nvGrpSpPr>
        <p:grpSpPr>
          <a:xfrm>
            <a:off x="5498717" y="237209"/>
            <a:ext cx="2919612" cy="2229232"/>
            <a:chOff x="5509726" y="1784086"/>
            <a:chExt cx="2919612" cy="2229232"/>
          </a:xfrm>
        </p:grpSpPr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B1738352-E8E6-F247-AD9A-81C1F8DD4D34}"/>
                </a:ext>
              </a:extLst>
            </p:cNvPr>
            <p:cNvGrpSpPr/>
            <p:nvPr/>
          </p:nvGrpSpPr>
          <p:grpSpPr>
            <a:xfrm>
              <a:off x="5509726" y="1784086"/>
              <a:ext cx="2769168" cy="2229232"/>
              <a:chOff x="6172200" y="104482"/>
              <a:chExt cx="2769168" cy="2229232"/>
            </a:xfrm>
          </p:grpSpPr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A706F791-CE32-E947-9032-5BF665F2B484}"/>
                  </a:ext>
                </a:extLst>
              </p:cNvPr>
              <p:cNvSpPr/>
              <p:nvPr/>
            </p:nvSpPr>
            <p:spPr>
              <a:xfrm>
                <a:off x="6172200" y="104482"/>
                <a:ext cx="2769168" cy="22292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C410307E-4109-E74A-A04E-1CC05FD709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42502" y="166488"/>
                <a:ext cx="2228564" cy="2008847"/>
              </a:xfrm>
              <a:prstGeom prst="rect">
                <a:avLst/>
              </a:prstGeom>
            </p:spPr>
          </p:pic>
        </p:grpSp>
        <p:sp>
          <p:nvSpPr>
            <p:cNvPr id="8" name="Google Shape;275;p71">
              <a:extLst>
                <a:ext uri="{FF2B5EF4-FFF2-40B4-BE49-F238E27FC236}">
                  <a16:creationId xmlns:a16="http://schemas.microsoft.com/office/drawing/2014/main" id="{A0892224-351A-4B1B-86FC-896AAC39C2CE}"/>
                </a:ext>
              </a:extLst>
            </p:cNvPr>
            <p:cNvSpPr txBox="1"/>
            <p:nvPr/>
          </p:nvSpPr>
          <p:spPr>
            <a:xfrm>
              <a:off x="7282109" y="3132096"/>
              <a:ext cx="783987" cy="419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R="139700">
                <a:buClr>
                  <a:srgbClr val="EE2324"/>
                </a:buClr>
                <a:buSzPts val="1400"/>
              </a:pPr>
              <a:r>
                <a:rPr lang="en-US" sz="1050" dirty="0">
                  <a:solidFill>
                    <a:srgbClr val="5A6772"/>
                  </a:solidFill>
                  <a:latin typeface="Titillium Web"/>
                  <a:sym typeface="Titillium Web"/>
                </a:rPr>
                <a:t>K = 3</a:t>
              </a:r>
            </a:p>
          </p:txBody>
        </p:sp>
        <p:sp>
          <p:nvSpPr>
            <p:cNvPr id="10" name="Google Shape;275;p71">
              <a:extLst>
                <a:ext uri="{FF2B5EF4-FFF2-40B4-BE49-F238E27FC236}">
                  <a16:creationId xmlns:a16="http://schemas.microsoft.com/office/drawing/2014/main" id="{38D1E537-82A3-4B03-AC9E-2FB8C93711F8}"/>
                </a:ext>
              </a:extLst>
            </p:cNvPr>
            <p:cNvSpPr txBox="1"/>
            <p:nvPr/>
          </p:nvSpPr>
          <p:spPr>
            <a:xfrm>
              <a:off x="7645351" y="3315889"/>
              <a:ext cx="783987" cy="419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R="139700">
                <a:buClr>
                  <a:srgbClr val="EE2324"/>
                </a:buClr>
                <a:buSzPts val="1400"/>
              </a:pPr>
              <a:r>
                <a:rPr lang="en-US" sz="1050" dirty="0">
                  <a:solidFill>
                    <a:srgbClr val="5A6772"/>
                  </a:solidFill>
                  <a:latin typeface="Titillium Web"/>
                  <a:sym typeface="Titillium Web"/>
                </a:rPr>
                <a:t>K = 5</a:t>
              </a:r>
            </a:p>
          </p:txBody>
        </p:sp>
      </p:grpSp>
      <p:sp>
        <p:nvSpPr>
          <p:cNvPr id="16" name="Google Shape;275;p71">
            <a:extLst>
              <a:ext uri="{FF2B5EF4-FFF2-40B4-BE49-F238E27FC236}">
                <a16:creationId xmlns:a16="http://schemas.microsoft.com/office/drawing/2014/main" id="{0ED7DBBF-A3E1-4A1C-A638-231418DEF124}"/>
              </a:ext>
            </a:extLst>
          </p:cNvPr>
          <p:cNvSpPr txBox="1"/>
          <p:nvPr/>
        </p:nvSpPr>
        <p:spPr>
          <a:xfrm>
            <a:off x="5068646" y="2565021"/>
            <a:ext cx="4049867" cy="2464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50" b="1" dirty="0">
                <a:solidFill>
                  <a:srgbClr val="FF0000"/>
                </a:solidFill>
                <a:latin typeface="Titillium Web"/>
                <a:sym typeface="Titillium Web"/>
              </a:rPr>
              <a:t>K = 3</a:t>
            </a:r>
          </a:p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La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maggior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parte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del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vicinato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è </a:t>
            </a:r>
            <a:r>
              <a:rPr lang="en-US" sz="1350" dirty="0" err="1">
                <a:solidFill>
                  <a:srgbClr val="FF0000"/>
                </a:solidFill>
                <a:latin typeface="Titillium Web"/>
                <a:sym typeface="Titillium Web"/>
              </a:rPr>
              <a:t>rossa</a:t>
            </a:r>
            <a:r>
              <a:rPr lang="en-US" sz="1350" dirty="0">
                <a:solidFill>
                  <a:srgbClr val="FF0000"/>
                </a:solidFill>
                <a:latin typeface="Titillium Web"/>
                <a:sym typeface="Titillium Web"/>
              </a:rPr>
              <a:t>.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</a:p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Il nuovo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dato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sarà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FF0000"/>
                </a:solidFill>
                <a:latin typeface="Titillium Web"/>
                <a:sym typeface="Titillium Web"/>
              </a:rPr>
              <a:t>rosso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50" dirty="0">
              <a:solidFill>
                <a:srgbClr val="FF0000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en-US" sz="1350" b="1" dirty="0">
                <a:solidFill>
                  <a:srgbClr val="FF0000"/>
                </a:solidFill>
                <a:latin typeface="Titillium Web"/>
                <a:sym typeface="Titillium Web"/>
              </a:rPr>
              <a:t>K = 5</a:t>
            </a:r>
          </a:p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La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maggior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parte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del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vicinato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è </a:t>
            </a:r>
            <a:r>
              <a:rPr lang="en-US" sz="1350" dirty="0" err="1">
                <a:solidFill>
                  <a:srgbClr val="0070C0"/>
                </a:solidFill>
                <a:latin typeface="Titillium Web"/>
                <a:sym typeface="Titillium Web"/>
              </a:rPr>
              <a:t>blu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. </a:t>
            </a:r>
          </a:p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Il nuovo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dato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sarà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0070C0"/>
                </a:solidFill>
                <a:latin typeface="Titillium Web"/>
                <a:sym typeface="Titillium Web"/>
              </a:rPr>
              <a:t>blu</a:t>
            </a:r>
            <a:r>
              <a:rPr lang="en-US" sz="1350" dirty="0">
                <a:solidFill>
                  <a:srgbClr val="0070C0"/>
                </a:solidFill>
                <a:latin typeface="Titillium Web"/>
                <a:sym typeface="Titillium Web"/>
              </a:rPr>
              <a:t>.</a:t>
            </a: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endParaRPr lang="en-US" sz="1350" dirty="0">
              <a:solidFill>
                <a:srgbClr val="0070C0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endParaRPr lang="en-US" sz="1350" dirty="0">
              <a:solidFill>
                <a:srgbClr val="0070C0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Modificare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gli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iperparametri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del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modello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cambia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il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risultato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finale.</a:t>
            </a:r>
            <a:endParaRPr lang="en-US" sz="1350" b="1" dirty="0">
              <a:solidFill>
                <a:srgbClr val="FF0000"/>
              </a:solidFill>
              <a:latin typeface="Titillium Web"/>
              <a:sym typeface="Titillium Web"/>
            </a:endParaRPr>
          </a:p>
        </p:txBody>
      </p:sp>
      <p:sp>
        <p:nvSpPr>
          <p:cNvPr id="20" name="Google Shape;362;p81">
            <a:extLst>
              <a:ext uri="{FF2B5EF4-FFF2-40B4-BE49-F238E27FC236}">
                <a16:creationId xmlns:a16="http://schemas.microsoft.com/office/drawing/2014/main" id="{982901C2-A8B5-415C-89E5-2886641F2AD7}"/>
              </a:ext>
            </a:extLst>
          </p:cNvPr>
          <p:cNvSpPr txBox="1"/>
          <p:nvPr/>
        </p:nvSpPr>
        <p:spPr>
          <a:xfrm>
            <a:off x="310061" y="1609942"/>
            <a:ext cx="410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K-nearest neighbors </a:t>
            </a:r>
          </a:p>
        </p:txBody>
      </p:sp>
      <p:pic>
        <p:nvPicPr>
          <p:cNvPr id="22" name="Google Shape;259;p36">
            <a:extLst>
              <a:ext uri="{FF2B5EF4-FFF2-40B4-BE49-F238E27FC236}">
                <a16:creationId xmlns:a16="http://schemas.microsoft.com/office/drawing/2014/main" id="{C323BFEA-5073-48CA-9158-7B706BBE7913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6" t="9486" r="23145" b="12180"/>
          <a:stretch/>
        </p:blipFill>
        <p:spPr>
          <a:xfrm>
            <a:off x="339513" y="935110"/>
            <a:ext cx="427345" cy="592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1709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5;p71">
            <a:extLst>
              <a:ext uri="{FF2B5EF4-FFF2-40B4-BE49-F238E27FC236}">
                <a16:creationId xmlns:a16="http://schemas.microsoft.com/office/drawing/2014/main" id="{33B864D3-D52F-4836-AC9F-BF69009078FD}"/>
              </a:ext>
            </a:extLst>
          </p:cNvPr>
          <p:cNvSpPr txBox="1"/>
          <p:nvPr/>
        </p:nvSpPr>
        <p:spPr>
          <a:xfrm>
            <a:off x="368394" y="2150268"/>
            <a:ext cx="4049867" cy="2400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Un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classificatore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lineare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consiste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nella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ricerca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un </a:t>
            </a:r>
            <a:r>
              <a:rPr lang="en-US" sz="1350" i="1" dirty="0" err="1">
                <a:solidFill>
                  <a:srgbClr val="5A6772"/>
                </a:solidFill>
                <a:latin typeface="Titillium Web"/>
                <a:sym typeface="Titillium Web"/>
              </a:rPr>
              <a:t>iperpiano</a:t>
            </a:r>
            <a:r>
              <a:rPr lang="en-US" sz="1350" i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i="1" dirty="0" err="1">
                <a:solidFill>
                  <a:srgbClr val="5A6772"/>
                </a:solidFill>
                <a:latin typeface="Titillium Web"/>
                <a:sym typeface="Titillium Web"/>
              </a:rPr>
              <a:t>separatore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che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divida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lo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spazio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dei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dati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in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spazi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appartenti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a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classi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differenti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A volte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sono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presenti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più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iperpiani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lineari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che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soddisfano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questo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requisito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, e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ciò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porta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ambiguità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nella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scelta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Tuttavia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, un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iperpiano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lineare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che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divida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dati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in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classi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nette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potrebbe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anche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non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esistere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. In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tal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caso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sono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necessarie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delle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strategie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aggiuntive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Arial" panose="020B0604020202020204" pitchFamily="34" charset="0"/>
              <a:buChar char="•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Arial" panose="020B0604020202020204" pitchFamily="34" charset="0"/>
              <a:buChar char="•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BAA8ED3-2863-4000-87B4-F1A68B096357}"/>
              </a:ext>
            </a:extLst>
          </p:cNvPr>
          <p:cNvSpPr txBox="1"/>
          <p:nvPr/>
        </p:nvSpPr>
        <p:spPr>
          <a:xfrm>
            <a:off x="4718300" y="78276"/>
            <a:ext cx="4319020" cy="1692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Un </a:t>
            </a:r>
            <a:r>
              <a:rPr lang="en-US" sz="1300" i="1" dirty="0" err="1">
                <a:solidFill>
                  <a:srgbClr val="5A6772"/>
                </a:solidFill>
                <a:latin typeface="Titillium Web"/>
                <a:sym typeface="Titillium Web"/>
              </a:rPr>
              <a:t>iperpiano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è una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figura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N-1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dimensionale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in uno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spazio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N-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dimensionale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0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en-US" sz="1300" i="1" dirty="0" err="1">
                <a:solidFill>
                  <a:srgbClr val="5A6772"/>
                </a:solidFill>
                <a:latin typeface="Titillium Web"/>
                <a:sym typeface="Titillium Web"/>
              </a:rPr>
              <a:t>Esempi</a:t>
            </a:r>
            <a:r>
              <a:rPr lang="en-US" sz="1300" i="1" dirty="0">
                <a:solidFill>
                  <a:srgbClr val="5A6772"/>
                </a:solidFill>
                <a:latin typeface="Titillium Web"/>
                <a:sym typeface="Titillium Web"/>
              </a:rPr>
              <a:t>: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300" i="1" dirty="0">
                <a:solidFill>
                  <a:srgbClr val="5A6772"/>
                </a:solidFill>
                <a:latin typeface="Titillium Web"/>
                <a:sym typeface="Titillium Web"/>
              </a:rPr>
              <a:t>N=1: 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l’iperpiano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è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rappresentato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da</a:t>
            </a:r>
            <a:r>
              <a:rPr lang="en-US" sz="1300" i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un </a:t>
            </a:r>
            <a:r>
              <a:rPr lang="en-US" sz="1300" b="1" dirty="0">
                <a:solidFill>
                  <a:srgbClr val="5A6772"/>
                </a:solidFill>
                <a:latin typeface="Titillium Web"/>
                <a:sym typeface="Titillium Web"/>
              </a:rPr>
              <a:t>punto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300" i="1" dirty="0">
                <a:solidFill>
                  <a:srgbClr val="5A6772"/>
                </a:solidFill>
                <a:latin typeface="Titillium Web"/>
                <a:sym typeface="Titillium Web"/>
              </a:rPr>
              <a:t>N=3: 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l’iperpiano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è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rappresentato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da</a:t>
            </a:r>
            <a:r>
              <a:rPr lang="en-US" sz="1300" i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un </a:t>
            </a:r>
            <a:r>
              <a:rPr lang="en-US" sz="1300" b="1" dirty="0">
                <a:solidFill>
                  <a:srgbClr val="5A6772"/>
                </a:solidFill>
                <a:latin typeface="Titillium Web"/>
                <a:sym typeface="Titillium Web"/>
              </a:rPr>
              <a:t>piano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300" i="1" dirty="0">
                <a:solidFill>
                  <a:srgbClr val="5A6772"/>
                </a:solidFill>
                <a:latin typeface="Titillium Web"/>
                <a:sym typeface="Titillium Web"/>
              </a:rPr>
              <a:t>N=4: 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l’iperpiano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è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rappresentato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da</a:t>
            </a:r>
            <a:r>
              <a:rPr lang="en-US" sz="1300" i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uno </a:t>
            </a:r>
            <a:r>
              <a:rPr lang="en-US" sz="1300" b="1" dirty="0" err="1">
                <a:solidFill>
                  <a:srgbClr val="5A6772"/>
                </a:solidFill>
                <a:latin typeface="Titillium Web"/>
                <a:sym typeface="Titillium Web"/>
              </a:rPr>
              <a:t>spazio</a:t>
            </a:r>
            <a:r>
              <a:rPr lang="en-US" sz="1300" b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b="1" dirty="0" err="1">
                <a:solidFill>
                  <a:srgbClr val="5A6772"/>
                </a:solidFill>
                <a:latin typeface="Titillium Web"/>
                <a:sym typeface="Titillium Web"/>
              </a:rPr>
              <a:t>tridimensionale</a:t>
            </a:r>
            <a:endParaRPr lang="en-US" sz="1300" b="1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C56FB8BA-99EE-484A-ADB8-66388E0EABC7}"/>
              </a:ext>
            </a:extLst>
          </p:cNvPr>
          <p:cNvGrpSpPr/>
          <p:nvPr/>
        </p:nvGrpSpPr>
        <p:grpSpPr>
          <a:xfrm>
            <a:off x="4718189" y="1912353"/>
            <a:ext cx="1816663" cy="1462448"/>
            <a:chOff x="5010650" y="2044865"/>
            <a:chExt cx="1531754" cy="1233091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72057231-BFE6-4D14-8AC0-954FD522534B}"/>
                </a:ext>
              </a:extLst>
            </p:cNvPr>
            <p:cNvGrpSpPr/>
            <p:nvPr/>
          </p:nvGrpSpPr>
          <p:grpSpPr>
            <a:xfrm>
              <a:off x="5010650" y="2044865"/>
              <a:ext cx="1531754" cy="1233091"/>
              <a:chOff x="5010650" y="2044865"/>
              <a:chExt cx="1531754" cy="1233091"/>
            </a:xfrm>
          </p:grpSpPr>
          <p:grpSp>
            <p:nvGrpSpPr>
              <p:cNvPr id="6" name="Gruppo 5">
                <a:extLst>
                  <a:ext uri="{FF2B5EF4-FFF2-40B4-BE49-F238E27FC236}">
                    <a16:creationId xmlns:a16="http://schemas.microsoft.com/office/drawing/2014/main" id="{B1738352-E8E6-F247-AD9A-81C1F8DD4D34}"/>
                  </a:ext>
                </a:extLst>
              </p:cNvPr>
              <p:cNvGrpSpPr/>
              <p:nvPr/>
            </p:nvGrpSpPr>
            <p:grpSpPr>
              <a:xfrm>
                <a:off x="5010650" y="2044865"/>
                <a:ext cx="1531754" cy="1233091"/>
                <a:chOff x="6172200" y="104482"/>
                <a:chExt cx="2769168" cy="2229232"/>
              </a:xfrm>
            </p:grpSpPr>
            <p:sp>
              <p:nvSpPr>
                <p:cNvPr id="3" name="Rettangolo 2">
                  <a:extLst>
                    <a:ext uri="{FF2B5EF4-FFF2-40B4-BE49-F238E27FC236}">
                      <a16:creationId xmlns:a16="http://schemas.microsoft.com/office/drawing/2014/main" id="{A706F791-CE32-E947-9032-5BF665F2B484}"/>
                    </a:ext>
                  </a:extLst>
                </p:cNvPr>
                <p:cNvSpPr/>
                <p:nvPr/>
              </p:nvSpPr>
              <p:spPr>
                <a:xfrm>
                  <a:off x="6172200" y="104482"/>
                  <a:ext cx="2769168" cy="222923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5" name="Immagine 4">
                  <a:extLst>
                    <a:ext uri="{FF2B5EF4-FFF2-40B4-BE49-F238E27FC236}">
                      <a16:creationId xmlns:a16="http://schemas.microsoft.com/office/drawing/2014/main" id="{C410307E-4109-E74A-A04E-1CC05FD709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31860" y="214673"/>
                  <a:ext cx="2228564" cy="2008847"/>
                </a:xfrm>
                <a:prstGeom prst="rect">
                  <a:avLst/>
                </a:prstGeom>
              </p:spPr>
            </p:pic>
          </p:grpSp>
          <p:sp>
            <p:nvSpPr>
              <p:cNvPr id="4" name="Ovale 3">
                <a:extLst>
                  <a:ext uri="{FF2B5EF4-FFF2-40B4-BE49-F238E27FC236}">
                    <a16:creationId xmlns:a16="http://schemas.microsoft.com/office/drawing/2014/main" id="{8848BD61-2032-4B1D-BA5D-8FB66B64BA1B}"/>
                  </a:ext>
                </a:extLst>
              </p:cNvPr>
              <p:cNvSpPr/>
              <p:nvPr/>
            </p:nvSpPr>
            <p:spPr>
              <a:xfrm>
                <a:off x="5310065" y="2245899"/>
                <a:ext cx="977176" cy="952381"/>
              </a:xfrm>
              <a:prstGeom prst="ellipse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" name="Ovale 7">
                <a:extLst>
                  <a:ext uri="{FF2B5EF4-FFF2-40B4-BE49-F238E27FC236}">
                    <a16:creationId xmlns:a16="http://schemas.microsoft.com/office/drawing/2014/main" id="{EAB0C315-7810-43A8-944A-50C31EE99DFC}"/>
                  </a:ext>
                </a:extLst>
              </p:cNvPr>
              <p:cNvSpPr/>
              <p:nvPr/>
            </p:nvSpPr>
            <p:spPr>
              <a:xfrm>
                <a:off x="5529206" y="2448295"/>
                <a:ext cx="546231" cy="549938"/>
              </a:xfrm>
              <a:prstGeom prst="ellipse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2978507A-114F-493F-9B49-173666939137}"/>
                </a:ext>
              </a:extLst>
            </p:cNvPr>
            <p:cNvGrpSpPr/>
            <p:nvPr/>
          </p:nvGrpSpPr>
          <p:grpSpPr>
            <a:xfrm>
              <a:off x="5733723" y="2571750"/>
              <a:ext cx="171178" cy="266272"/>
              <a:chOff x="5990898" y="3487623"/>
              <a:chExt cx="171178" cy="266272"/>
            </a:xfrm>
          </p:grpSpPr>
          <p:pic>
            <p:nvPicPr>
              <p:cNvPr id="24" name="Immagine 23">
                <a:extLst>
                  <a:ext uri="{FF2B5EF4-FFF2-40B4-BE49-F238E27FC236}">
                    <a16:creationId xmlns:a16="http://schemas.microsoft.com/office/drawing/2014/main" id="{8BED9306-CD86-4230-81EE-5984C1021E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6400" t="39603" r="42638" b="39890"/>
              <a:stretch/>
            </p:blipFill>
            <p:spPr>
              <a:xfrm>
                <a:off x="5990898" y="3487623"/>
                <a:ext cx="169078" cy="255034"/>
              </a:xfrm>
              <a:prstGeom prst="rect">
                <a:avLst/>
              </a:prstGeom>
            </p:spPr>
          </p:pic>
          <p:sp>
            <p:nvSpPr>
              <p:cNvPr id="25" name="Rettangolo 24">
                <a:extLst>
                  <a:ext uri="{FF2B5EF4-FFF2-40B4-BE49-F238E27FC236}">
                    <a16:creationId xmlns:a16="http://schemas.microsoft.com/office/drawing/2014/main" id="{1929A0FC-E32E-42E4-8128-D068CE4C6FD1}"/>
                  </a:ext>
                </a:extLst>
              </p:cNvPr>
              <p:cNvSpPr/>
              <p:nvPr/>
            </p:nvSpPr>
            <p:spPr>
              <a:xfrm>
                <a:off x="6120513" y="3678540"/>
                <a:ext cx="41563" cy="641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E8AA5F72-B3AD-4A1D-A347-0D24CEB37BD2}"/>
                  </a:ext>
                </a:extLst>
              </p:cNvPr>
              <p:cNvSpPr/>
              <p:nvPr/>
            </p:nvSpPr>
            <p:spPr>
              <a:xfrm>
                <a:off x="6097653" y="3708176"/>
                <a:ext cx="45719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1598B0C2-84CA-420D-BB49-FD9A593839A5}"/>
              </a:ext>
            </a:extLst>
          </p:cNvPr>
          <p:cNvGrpSpPr/>
          <p:nvPr/>
        </p:nvGrpSpPr>
        <p:grpSpPr>
          <a:xfrm>
            <a:off x="4718121" y="3529647"/>
            <a:ext cx="1817151" cy="1462842"/>
            <a:chOff x="5011138" y="3538417"/>
            <a:chExt cx="1531754" cy="1233092"/>
          </a:xfrm>
        </p:grpSpPr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2C6FC87A-7493-4165-B0AF-98A5C69A5A47}"/>
                </a:ext>
              </a:extLst>
            </p:cNvPr>
            <p:cNvGrpSpPr/>
            <p:nvPr/>
          </p:nvGrpSpPr>
          <p:grpSpPr>
            <a:xfrm>
              <a:off x="5011138" y="3538418"/>
              <a:ext cx="1531754" cy="1233091"/>
              <a:chOff x="5010650" y="2044865"/>
              <a:chExt cx="1531754" cy="1233091"/>
            </a:xfrm>
          </p:grpSpPr>
          <p:grpSp>
            <p:nvGrpSpPr>
              <p:cNvPr id="31" name="Gruppo 30">
                <a:extLst>
                  <a:ext uri="{FF2B5EF4-FFF2-40B4-BE49-F238E27FC236}">
                    <a16:creationId xmlns:a16="http://schemas.microsoft.com/office/drawing/2014/main" id="{3CA9642D-C0D1-47DA-98A7-1C7ACB33ADAA}"/>
                  </a:ext>
                </a:extLst>
              </p:cNvPr>
              <p:cNvGrpSpPr/>
              <p:nvPr/>
            </p:nvGrpSpPr>
            <p:grpSpPr>
              <a:xfrm>
                <a:off x="5010650" y="2044865"/>
                <a:ext cx="1531754" cy="1233091"/>
                <a:chOff x="5010650" y="2044865"/>
                <a:chExt cx="1531754" cy="1233091"/>
              </a:xfrm>
            </p:grpSpPr>
            <p:grpSp>
              <p:nvGrpSpPr>
                <p:cNvPr id="36" name="Gruppo 35">
                  <a:extLst>
                    <a:ext uri="{FF2B5EF4-FFF2-40B4-BE49-F238E27FC236}">
                      <a16:creationId xmlns:a16="http://schemas.microsoft.com/office/drawing/2014/main" id="{E3660057-3077-4D7B-B434-92C3EFBD9E00}"/>
                    </a:ext>
                  </a:extLst>
                </p:cNvPr>
                <p:cNvGrpSpPr/>
                <p:nvPr/>
              </p:nvGrpSpPr>
              <p:grpSpPr>
                <a:xfrm>
                  <a:off x="5010650" y="2044865"/>
                  <a:ext cx="1531754" cy="1233091"/>
                  <a:chOff x="6172200" y="104482"/>
                  <a:chExt cx="2769168" cy="2229232"/>
                </a:xfrm>
              </p:grpSpPr>
              <p:sp>
                <p:nvSpPr>
                  <p:cNvPr id="39" name="Rettangolo 38">
                    <a:extLst>
                      <a:ext uri="{FF2B5EF4-FFF2-40B4-BE49-F238E27FC236}">
                        <a16:creationId xmlns:a16="http://schemas.microsoft.com/office/drawing/2014/main" id="{4BA9CC51-9DDA-4442-999F-EE13CCA711C2}"/>
                      </a:ext>
                    </a:extLst>
                  </p:cNvPr>
                  <p:cNvSpPr/>
                  <p:nvPr/>
                </p:nvSpPr>
                <p:spPr>
                  <a:xfrm>
                    <a:off x="6172200" y="104482"/>
                    <a:ext cx="2769168" cy="2229232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40" name="Immagine 39">
                    <a:extLst>
                      <a:ext uri="{FF2B5EF4-FFF2-40B4-BE49-F238E27FC236}">
                        <a16:creationId xmlns:a16="http://schemas.microsoft.com/office/drawing/2014/main" id="{C4DCA562-331B-4034-94F4-42F60773ED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31860" y="214673"/>
                    <a:ext cx="2228564" cy="200884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7" name="Ovale 36">
                  <a:extLst>
                    <a:ext uri="{FF2B5EF4-FFF2-40B4-BE49-F238E27FC236}">
                      <a16:creationId xmlns:a16="http://schemas.microsoft.com/office/drawing/2014/main" id="{0E7CFDE8-2247-492E-8B83-901ACEAAB286}"/>
                    </a:ext>
                  </a:extLst>
                </p:cNvPr>
                <p:cNvSpPr/>
                <p:nvPr/>
              </p:nvSpPr>
              <p:spPr>
                <a:xfrm>
                  <a:off x="5310065" y="2245899"/>
                  <a:ext cx="977176" cy="952381"/>
                </a:xfrm>
                <a:prstGeom prst="ellipse">
                  <a:avLst/>
                </a:prstGeom>
                <a:noFill/>
                <a:ln w="317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8" name="Ovale 37">
                  <a:extLst>
                    <a:ext uri="{FF2B5EF4-FFF2-40B4-BE49-F238E27FC236}">
                      <a16:creationId xmlns:a16="http://schemas.microsoft.com/office/drawing/2014/main" id="{ACC8F854-9A41-4096-B8FA-63DD423F7E16}"/>
                    </a:ext>
                  </a:extLst>
                </p:cNvPr>
                <p:cNvSpPr/>
                <p:nvPr/>
              </p:nvSpPr>
              <p:spPr>
                <a:xfrm>
                  <a:off x="5529206" y="2448295"/>
                  <a:ext cx="546231" cy="549938"/>
                </a:xfrm>
                <a:prstGeom prst="ellipse">
                  <a:avLst/>
                </a:prstGeom>
                <a:noFill/>
                <a:ln w="317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32" name="Gruppo 31">
                <a:extLst>
                  <a:ext uri="{FF2B5EF4-FFF2-40B4-BE49-F238E27FC236}">
                    <a16:creationId xmlns:a16="http://schemas.microsoft.com/office/drawing/2014/main" id="{86C22709-60AD-4FCA-BCAC-3CA0CC783775}"/>
                  </a:ext>
                </a:extLst>
              </p:cNvPr>
              <p:cNvGrpSpPr/>
              <p:nvPr/>
            </p:nvGrpSpPr>
            <p:grpSpPr>
              <a:xfrm>
                <a:off x="5733723" y="2571750"/>
                <a:ext cx="171178" cy="266272"/>
                <a:chOff x="5990898" y="3487623"/>
                <a:chExt cx="171178" cy="266272"/>
              </a:xfrm>
            </p:grpSpPr>
            <p:pic>
              <p:nvPicPr>
                <p:cNvPr id="33" name="Immagine 32">
                  <a:extLst>
                    <a:ext uri="{FF2B5EF4-FFF2-40B4-BE49-F238E27FC236}">
                      <a16:creationId xmlns:a16="http://schemas.microsoft.com/office/drawing/2014/main" id="{B1BDEA3F-934E-494C-989F-EF85AC7135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46400" t="39603" r="42638" b="39890"/>
                <a:stretch/>
              </p:blipFill>
              <p:spPr>
                <a:xfrm>
                  <a:off x="5990898" y="3487623"/>
                  <a:ext cx="169078" cy="255034"/>
                </a:xfrm>
                <a:prstGeom prst="rect">
                  <a:avLst/>
                </a:prstGeom>
              </p:spPr>
            </p:pic>
            <p:sp>
              <p:nvSpPr>
                <p:cNvPr id="34" name="Rettangolo 33">
                  <a:extLst>
                    <a:ext uri="{FF2B5EF4-FFF2-40B4-BE49-F238E27FC236}">
                      <a16:creationId xmlns:a16="http://schemas.microsoft.com/office/drawing/2014/main" id="{9DE0AAEE-7BCA-40E7-BF41-5F8BA246A0DA}"/>
                    </a:ext>
                  </a:extLst>
                </p:cNvPr>
                <p:cNvSpPr/>
                <p:nvPr/>
              </p:nvSpPr>
              <p:spPr>
                <a:xfrm>
                  <a:off x="6120513" y="3678540"/>
                  <a:ext cx="41563" cy="641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5" name="Rettangolo 34">
                  <a:extLst>
                    <a:ext uri="{FF2B5EF4-FFF2-40B4-BE49-F238E27FC236}">
                      <a16:creationId xmlns:a16="http://schemas.microsoft.com/office/drawing/2014/main" id="{BD053D24-0D16-4D14-9DAA-5F677F56E1EB}"/>
                    </a:ext>
                  </a:extLst>
                </p:cNvPr>
                <p:cNvSpPr/>
                <p:nvPr/>
              </p:nvSpPr>
              <p:spPr>
                <a:xfrm>
                  <a:off x="6097653" y="3708176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FC5F552A-B2AA-4A28-BF00-DC524E77398A}"/>
                </a:ext>
              </a:extLst>
            </p:cNvPr>
            <p:cNvSpPr/>
            <p:nvPr/>
          </p:nvSpPr>
          <p:spPr>
            <a:xfrm>
              <a:off x="5813722" y="3811986"/>
              <a:ext cx="66937" cy="669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1000DA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44" name="Connettore diritto 43">
              <a:extLst>
                <a:ext uri="{FF2B5EF4-FFF2-40B4-BE49-F238E27FC236}">
                  <a16:creationId xmlns:a16="http://schemas.microsoft.com/office/drawing/2014/main" id="{1C3E2F9F-D2B1-4857-BA67-F1309D921988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>
              <a:off x="5529694" y="3538418"/>
              <a:ext cx="247321" cy="123309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diritto 45">
              <a:extLst>
                <a:ext uri="{FF2B5EF4-FFF2-40B4-BE49-F238E27FC236}">
                  <a16:creationId xmlns:a16="http://schemas.microsoft.com/office/drawing/2014/main" id="{6BCAB134-55F6-4D27-801A-619F8EC91F8C}"/>
                </a:ext>
              </a:extLst>
            </p:cNvPr>
            <p:cNvCxnSpPr>
              <a:cxnSpLocks/>
            </p:cNvCxnSpPr>
            <p:nvPr/>
          </p:nvCxnSpPr>
          <p:spPr>
            <a:xfrm>
              <a:off x="5028494" y="3538417"/>
              <a:ext cx="1502625" cy="1104076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93259520-956A-4437-8E86-77066B551091}"/>
              </a:ext>
            </a:extLst>
          </p:cNvPr>
          <p:cNvSpPr txBox="1"/>
          <p:nvPr/>
        </p:nvSpPr>
        <p:spPr>
          <a:xfrm>
            <a:off x="6610886" y="2257642"/>
            <a:ext cx="255118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Non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esistono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iperpiani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lineari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che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dividano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le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classi</a:t>
            </a:r>
            <a:endParaRPr lang="en-US" sz="1300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87557A37-5526-438F-8E37-A8C64BC0A462}"/>
              </a:ext>
            </a:extLst>
          </p:cNvPr>
          <p:cNvSpPr txBox="1"/>
          <p:nvPr/>
        </p:nvSpPr>
        <p:spPr>
          <a:xfrm>
            <a:off x="6610886" y="3502339"/>
            <a:ext cx="2531812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La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scelta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dell’iperpiano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impatta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fortemente la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classificazione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finale.</a:t>
            </a:r>
          </a:p>
        </p:txBody>
      </p:sp>
      <p:sp>
        <p:nvSpPr>
          <p:cNvPr id="55" name="Google Shape;109;p26">
            <a:extLst>
              <a:ext uri="{FF2B5EF4-FFF2-40B4-BE49-F238E27FC236}">
                <a16:creationId xmlns:a16="http://schemas.microsoft.com/office/drawing/2014/main" id="{97918C70-6B4F-4DF5-9DEF-64639D0A5D6E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TECNICHE DI MACHINE LEARNING: CLASSIFICAZIONE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CE4B2FFF-788C-4F3C-9CF0-3246E16EF1AD}"/>
              </a:ext>
            </a:extLst>
          </p:cNvPr>
          <p:cNvSpPr/>
          <p:nvPr/>
        </p:nvSpPr>
        <p:spPr>
          <a:xfrm rot="20113421">
            <a:off x="7111774" y="4143331"/>
            <a:ext cx="1575369" cy="768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0000"/>
                </a:solidFill>
                <a:latin typeface="Berlin Sans FB" panose="020B0604020202020204" pitchFamily="34" charset="0"/>
              </a:rPr>
              <a:t>Quanti</a:t>
            </a:r>
            <a:r>
              <a:rPr lang="en-US" dirty="0">
                <a:solidFill>
                  <a:srgbClr val="FF0000"/>
                </a:solidFill>
                <a:latin typeface="Berlin Sans FB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Berlin Sans FB" panose="020B0604020202020204" pitchFamily="34" charset="0"/>
              </a:rPr>
              <a:t>iperpiani</a:t>
            </a:r>
            <a:r>
              <a:rPr lang="en-US" dirty="0">
                <a:solidFill>
                  <a:srgbClr val="FF0000"/>
                </a:solidFill>
                <a:latin typeface="Berlin Sans FB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Berlin Sans FB" panose="020B0604020202020204" pitchFamily="34" charset="0"/>
              </a:rPr>
              <a:t>separatori</a:t>
            </a:r>
            <a:r>
              <a:rPr lang="en-US" dirty="0">
                <a:solidFill>
                  <a:srgbClr val="FF0000"/>
                </a:solidFill>
                <a:latin typeface="Berlin Sans FB" panose="020B0604020202020204" pitchFamily="34" charset="0"/>
              </a:rPr>
              <a:t> ci </a:t>
            </a:r>
            <a:r>
              <a:rPr lang="en-US" dirty="0" err="1">
                <a:solidFill>
                  <a:srgbClr val="FF0000"/>
                </a:solidFill>
                <a:latin typeface="Berlin Sans FB" panose="020B0604020202020204" pitchFamily="34" charset="0"/>
              </a:rPr>
              <a:t>sono</a:t>
            </a:r>
            <a:r>
              <a:rPr lang="en-US" dirty="0">
                <a:solidFill>
                  <a:srgbClr val="FF0000"/>
                </a:solidFill>
                <a:latin typeface="Berlin Sans FB" panose="020B0604020202020204" pitchFamily="34" charset="0"/>
              </a:rPr>
              <a:t> in </a:t>
            </a:r>
            <a:r>
              <a:rPr lang="en-US" dirty="0" err="1">
                <a:solidFill>
                  <a:srgbClr val="FF0000"/>
                </a:solidFill>
                <a:latin typeface="Berlin Sans FB" panose="020B0604020202020204" pitchFamily="34" charset="0"/>
              </a:rPr>
              <a:t>questo</a:t>
            </a:r>
            <a:r>
              <a:rPr lang="en-US" dirty="0">
                <a:solidFill>
                  <a:srgbClr val="FF0000"/>
                </a:solidFill>
                <a:latin typeface="Berlin Sans FB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Berlin Sans FB" panose="020B0604020202020204" pitchFamily="34" charset="0"/>
              </a:rPr>
              <a:t>esempio</a:t>
            </a:r>
            <a:r>
              <a:rPr lang="en-US" dirty="0">
                <a:solidFill>
                  <a:srgbClr val="FF0000"/>
                </a:solidFill>
                <a:latin typeface="Berlin Sans FB" panose="020B0604020202020204" pitchFamily="34" charset="0"/>
              </a:rPr>
              <a:t>?</a:t>
            </a:r>
            <a:endParaRPr lang="it-IT" dirty="0">
              <a:solidFill>
                <a:srgbClr val="FF0000"/>
              </a:solidFill>
              <a:latin typeface="Berlin Sans FB" panose="020B0604020202020204" pitchFamily="34" charset="0"/>
            </a:endParaRPr>
          </a:p>
        </p:txBody>
      </p:sp>
      <p:sp>
        <p:nvSpPr>
          <p:cNvPr id="59" name="Google Shape;362;p81">
            <a:extLst>
              <a:ext uri="{FF2B5EF4-FFF2-40B4-BE49-F238E27FC236}">
                <a16:creationId xmlns:a16="http://schemas.microsoft.com/office/drawing/2014/main" id="{A8A97A3F-EA43-41F3-B554-FA9D12EEB219}"/>
              </a:ext>
            </a:extLst>
          </p:cNvPr>
          <p:cNvSpPr txBox="1"/>
          <p:nvPr/>
        </p:nvSpPr>
        <p:spPr>
          <a:xfrm>
            <a:off x="310061" y="1609942"/>
            <a:ext cx="410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Classificatore Lineare</a:t>
            </a:r>
          </a:p>
        </p:txBody>
      </p:sp>
      <p:pic>
        <p:nvPicPr>
          <p:cNvPr id="61" name="Google Shape;259;p36">
            <a:extLst>
              <a:ext uri="{FF2B5EF4-FFF2-40B4-BE49-F238E27FC236}">
                <a16:creationId xmlns:a16="http://schemas.microsoft.com/office/drawing/2014/main" id="{7BE3C445-FB88-48EF-B124-3C2370477DE6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6" t="9486" r="23145" b="12180"/>
          <a:stretch/>
        </p:blipFill>
        <p:spPr>
          <a:xfrm>
            <a:off x="339513" y="935110"/>
            <a:ext cx="427345" cy="592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8254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D70D6D23-7894-F24E-A587-5313FAF83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997" y="97588"/>
            <a:ext cx="2838026" cy="134806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C9DBBA1A-491E-D340-9530-F660110F0CD5}"/>
              </a:ext>
            </a:extLst>
          </p:cNvPr>
          <p:cNvGrpSpPr/>
          <p:nvPr/>
        </p:nvGrpSpPr>
        <p:grpSpPr>
          <a:xfrm>
            <a:off x="5404997" y="1991774"/>
            <a:ext cx="2838026" cy="1159952"/>
            <a:chOff x="4711606" y="2930452"/>
            <a:chExt cx="4064000" cy="1930401"/>
          </a:xfrm>
        </p:grpSpPr>
        <p:pic>
          <p:nvPicPr>
            <p:cNvPr id="16" name="Immagine 15" descr="Immagine che contiene testo, mappa&#10;&#10;Descrizione generata automaticamente">
              <a:extLst>
                <a:ext uri="{FF2B5EF4-FFF2-40B4-BE49-F238E27FC236}">
                  <a16:creationId xmlns:a16="http://schemas.microsoft.com/office/drawing/2014/main" id="{EE9EA2BA-99B0-444A-913D-0E56830B1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1606" y="2930452"/>
              <a:ext cx="4064000" cy="1930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BC6FC4BC-CA1B-FA46-8E23-A8B8ADC426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12980" y="2962201"/>
              <a:ext cx="3562626" cy="1898652"/>
            </a:xfrm>
            <a:prstGeom prst="rect">
              <a:avLst/>
            </a:prstGeom>
          </p:spPr>
        </p:pic>
      </p:grpSp>
      <p:sp>
        <p:nvSpPr>
          <p:cNvPr id="2" name="Google Shape;275;p71">
            <a:extLst>
              <a:ext uri="{FF2B5EF4-FFF2-40B4-BE49-F238E27FC236}">
                <a16:creationId xmlns:a16="http://schemas.microsoft.com/office/drawing/2014/main" id="{466E1180-01B9-422E-827A-8454086FE22B}"/>
              </a:ext>
            </a:extLst>
          </p:cNvPr>
          <p:cNvSpPr txBox="1"/>
          <p:nvPr/>
        </p:nvSpPr>
        <p:spPr>
          <a:xfrm>
            <a:off x="5236677" y="3177538"/>
            <a:ext cx="3698949" cy="1849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00" b="1" dirty="0" err="1">
                <a:solidFill>
                  <a:srgbClr val="5A6772"/>
                </a:solidFill>
                <a:latin typeface="Titillium Web"/>
                <a:sym typeface="Titillium Web"/>
              </a:rPr>
              <a:t>Margine</a:t>
            </a:r>
            <a:r>
              <a:rPr lang="en-US" sz="1300" b="1" dirty="0">
                <a:solidFill>
                  <a:srgbClr val="5A6772"/>
                </a:solidFill>
                <a:latin typeface="Titillium Web"/>
                <a:sym typeface="Titillium Web"/>
              </a:rPr>
              <a:t>: </a:t>
            </a:r>
            <a:r>
              <a:rPr lang="en-US" sz="1300" i="1" dirty="0" err="1">
                <a:solidFill>
                  <a:srgbClr val="5A6772"/>
                </a:solidFill>
                <a:latin typeface="Titillium Web"/>
                <a:sym typeface="Titillium Web"/>
              </a:rPr>
              <a:t>distanza</a:t>
            </a:r>
            <a:r>
              <a:rPr lang="en-US" sz="1300" i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i="1" dirty="0" err="1">
                <a:solidFill>
                  <a:srgbClr val="5A6772"/>
                </a:solidFill>
                <a:latin typeface="Titillium Web"/>
                <a:sym typeface="Titillium Web"/>
              </a:rPr>
              <a:t>che</a:t>
            </a:r>
            <a:r>
              <a:rPr lang="en-US" sz="1300" i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i="1" dirty="0" err="1">
                <a:solidFill>
                  <a:srgbClr val="5A6772"/>
                </a:solidFill>
                <a:latin typeface="Titillium Web"/>
                <a:sym typeface="Titillium Web"/>
              </a:rPr>
              <a:t>intercorre</a:t>
            </a:r>
            <a:r>
              <a:rPr lang="en-US" sz="1300" i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i="1" dirty="0" err="1">
                <a:solidFill>
                  <a:srgbClr val="5A6772"/>
                </a:solidFill>
                <a:latin typeface="Titillium Web"/>
                <a:sym typeface="Titillium Web"/>
              </a:rPr>
              <a:t>tra</a:t>
            </a:r>
            <a:r>
              <a:rPr lang="en-US" sz="1300" i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i="1" dirty="0" err="1">
                <a:solidFill>
                  <a:srgbClr val="5A6772"/>
                </a:solidFill>
                <a:latin typeface="Titillium Web"/>
                <a:sym typeface="Titillium Web"/>
              </a:rPr>
              <a:t>l’iperpiano</a:t>
            </a:r>
            <a:r>
              <a:rPr lang="en-US" sz="1300" i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i="1" dirty="0" err="1">
                <a:solidFill>
                  <a:srgbClr val="5A6772"/>
                </a:solidFill>
                <a:latin typeface="Titillium Web"/>
                <a:sym typeface="Titillium Web"/>
              </a:rPr>
              <a:t>separatore</a:t>
            </a:r>
            <a:r>
              <a:rPr lang="en-US" sz="1300" i="1" dirty="0">
                <a:solidFill>
                  <a:srgbClr val="5A6772"/>
                </a:solidFill>
                <a:latin typeface="Titillium Web"/>
                <a:sym typeface="Titillium Web"/>
              </a:rPr>
              <a:t> e </a:t>
            </a:r>
            <a:r>
              <a:rPr lang="en-US" sz="1300" i="1" dirty="0" err="1">
                <a:solidFill>
                  <a:srgbClr val="5A6772"/>
                </a:solidFill>
                <a:latin typeface="Titillium Web"/>
                <a:sym typeface="Titillium Web"/>
              </a:rPr>
              <a:t>il</a:t>
            </a:r>
            <a:r>
              <a:rPr lang="en-US" sz="1300" i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i="1" dirty="0" err="1">
                <a:solidFill>
                  <a:srgbClr val="5A6772"/>
                </a:solidFill>
                <a:latin typeface="Titillium Web"/>
                <a:sym typeface="Titillium Web"/>
              </a:rPr>
              <a:t>suo</a:t>
            </a:r>
            <a:r>
              <a:rPr lang="en-US" sz="1300" i="1" dirty="0">
                <a:solidFill>
                  <a:srgbClr val="5A6772"/>
                </a:solidFill>
                <a:latin typeface="Titillium Web"/>
                <a:sym typeface="Titillium Web"/>
              </a:rPr>
              <a:t> punto </a:t>
            </a:r>
            <a:r>
              <a:rPr lang="en-US" sz="1300" i="1" dirty="0" err="1">
                <a:solidFill>
                  <a:srgbClr val="5A6772"/>
                </a:solidFill>
                <a:latin typeface="Titillium Web"/>
                <a:sym typeface="Titillium Web"/>
              </a:rPr>
              <a:t>più</a:t>
            </a:r>
            <a:r>
              <a:rPr lang="en-US" sz="1300" i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i="1" dirty="0" err="1">
                <a:solidFill>
                  <a:srgbClr val="5A6772"/>
                </a:solidFill>
                <a:latin typeface="Titillium Web"/>
                <a:sym typeface="Titillium Web"/>
              </a:rPr>
              <a:t>vicino</a:t>
            </a:r>
            <a:r>
              <a:rPr lang="en-US" sz="1300" i="1" dirty="0">
                <a:solidFill>
                  <a:srgbClr val="5A6772"/>
                </a:solidFill>
                <a:latin typeface="Titillium Web"/>
                <a:sym typeface="Titillium Web"/>
              </a:rPr>
              <a:t> (</a:t>
            </a:r>
            <a:r>
              <a:rPr lang="en-US" sz="1300" i="1" dirty="0" err="1">
                <a:solidFill>
                  <a:srgbClr val="5A6772"/>
                </a:solidFill>
                <a:latin typeface="Titillium Web"/>
                <a:sym typeface="Titillium Web"/>
              </a:rPr>
              <a:t>indipendentemente</a:t>
            </a:r>
            <a:r>
              <a:rPr lang="en-US" sz="1300" i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i="1" dirty="0" err="1">
                <a:solidFill>
                  <a:srgbClr val="5A6772"/>
                </a:solidFill>
                <a:latin typeface="Titillium Web"/>
                <a:sym typeface="Titillium Web"/>
              </a:rPr>
              <a:t>dalla</a:t>
            </a:r>
            <a:r>
              <a:rPr lang="en-US" sz="1300" i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i="1" dirty="0" err="1">
                <a:solidFill>
                  <a:srgbClr val="5A6772"/>
                </a:solidFill>
                <a:latin typeface="Titillium Web"/>
                <a:sym typeface="Titillium Web"/>
              </a:rPr>
              <a:t>classe</a:t>
            </a:r>
            <a:r>
              <a:rPr lang="en-US" sz="1300" i="1" dirty="0">
                <a:solidFill>
                  <a:srgbClr val="5A6772"/>
                </a:solidFill>
                <a:latin typeface="Titillium Web"/>
                <a:sym typeface="Titillium Web"/>
              </a:rPr>
              <a:t>) 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0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Il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classificatore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SVM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seleziona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l’iperpiano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che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che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massimizza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il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margine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0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Intuitivamente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il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SVM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seleziona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l’iperpiano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che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individua la </a:t>
            </a:r>
            <a:r>
              <a:rPr lang="en-US" sz="1300" i="1" dirty="0" err="1">
                <a:solidFill>
                  <a:srgbClr val="5A6772"/>
                </a:solidFill>
                <a:latin typeface="Titillium Web"/>
                <a:sym typeface="Titillium Web"/>
              </a:rPr>
              <a:t>strada</a:t>
            </a:r>
            <a:r>
              <a:rPr lang="en-US" sz="1300" i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i="1" dirty="0" err="1">
                <a:solidFill>
                  <a:srgbClr val="5A6772"/>
                </a:solidFill>
                <a:latin typeface="Titillium Web"/>
                <a:sym typeface="Titillium Web"/>
              </a:rPr>
              <a:t>piu</a:t>
            </a:r>
            <a:r>
              <a:rPr lang="en-US" sz="1300" i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i="1" dirty="0" err="1">
                <a:solidFill>
                  <a:srgbClr val="5A6772"/>
                </a:solidFill>
                <a:latin typeface="Titillium Web"/>
                <a:sym typeface="Titillium Web"/>
              </a:rPr>
              <a:t>larga</a:t>
            </a:r>
            <a:r>
              <a:rPr lang="en-US" sz="1300" i="1" dirty="0">
                <a:solidFill>
                  <a:srgbClr val="5A6772"/>
                </a:solidFill>
                <a:latin typeface="Titillium Web"/>
                <a:sym typeface="Titillium Web"/>
              </a:rPr>
              <a:t> possible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tra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le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classi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00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3" name="Google Shape;275;p71">
            <a:extLst>
              <a:ext uri="{FF2B5EF4-FFF2-40B4-BE49-F238E27FC236}">
                <a16:creationId xmlns:a16="http://schemas.microsoft.com/office/drawing/2014/main" id="{4249A706-F1D9-4AB8-B0DD-95DA48DFC02B}"/>
              </a:ext>
            </a:extLst>
          </p:cNvPr>
          <p:cNvSpPr txBox="1"/>
          <p:nvPr/>
        </p:nvSpPr>
        <p:spPr>
          <a:xfrm>
            <a:off x="5404997" y="1472944"/>
            <a:ext cx="3175123" cy="48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Ho </a:t>
            </a:r>
            <a:r>
              <a:rPr lang="en-US" sz="1300" i="1" dirty="0">
                <a:solidFill>
                  <a:srgbClr val="5A6772"/>
                </a:solidFill>
                <a:latin typeface="Titillium Web"/>
                <a:sym typeface="Titillium Web"/>
              </a:rPr>
              <a:t>infinite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scelte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di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iperpiani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separatori</a:t>
            </a:r>
            <a:endParaRPr lang="en-US" sz="1300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6" name="Google Shape;275;p71">
            <a:extLst>
              <a:ext uri="{FF2B5EF4-FFF2-40B4-BE49-F238E27FC236}">
                <a16:creationId xmlns:a16="http://schemas.microsoft.com/office/drawing/2014/main" id="{D9B70133-2ACC-47B5-8542-66DE38921BC9}"/>
              </a:ext>
            </a:extLst>
          </p:cNvPr>
          <p:cNvSpPr txBox="1"/>
          <p:nvPr/>
        </p:nvSpPr>
        <p:spPr>
          <a:xfrm>
            <a:off x="368394" y="2251002"/>
            <a:ext cx="4049867" cy="1849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Il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classificatore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Support Vector Machine (SVM)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è un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potente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e versatile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modello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ML, in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grado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definire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classificazioni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lineari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(e non),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regressioni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e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anche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individuare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gli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outlier.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Tali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modelli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sono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particolarmente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adatti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per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classificazioni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su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dataset di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piccola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o media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dimensione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</a:p>
        </p:txBody>
      </p:sp>
      <p:sp>
        <p:nvSpPr>
          <p:cNvPr id="8" name="Google Shape;109;p26">
            <a:extLst>
              <a:ext uri="{FF2B5EF4-FFF2-40B4-BE49-F238E27FC236}">
                <a16:creationId xmlns:a16="http://schemas.microsoft.com/office/drawing/2014/main" id="{1AE265FC-CAC4-4666-9F7D-FE88485734FE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TECNICHE DI MACHINE LEARNING: CLASSIFICAZIONE</a:t>
            </a:r>
          </a:p>
        </p:txBody>
      </p:sp>
      <p:sp>
        <p:nvSpPr>
          <p:cNvPr id="20" name="Google Shape;362;p81">
            <a:extLst>
              <a:ext uri="{FF2B5EF4-FFF2-40B4-BE49-F238E27FC236}">
                <a16:creationId xmlns:a16="http://schemas.microsoft.com/office/drawing/2014/main" id="{FD38DD7F-C1C1-4F16-B52F-8BE76C0424CD}"/>
              </a:ext>
            </a:extLst>
          </p:cNvPr>
          <p:cNvSpPr txBox="1"/>
          <p:nvPr/>
        </p:nvSpPr>
        <p:spPr>
          <a:xfrm>
            <a:off x="310061" y="1609942"/>
            <a:ext cx="410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Support </a:t>
            </a:r>
            <a:r>
              <a:rPr lang="it-IT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Vector</a:t>
            </a:r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 Machine</a:t>
            </a:r>
          </a:p>
        </p:txBody>
      </p:sp>
      <p:pic>
        <p:nvPicPr>
          <p:cNvPr id="22" name="Google Shape;259;p36">
            <a:extLst>
              <a:ext uri="{FF2B5EF4-FFF2-40B4-BE49-F238E27FC236}">
                <a16:creationId xmlns:a16="http://schemas.microsoft.com/office/drawing/2014/main" id="{455572D6-3F58-47F7-9EC4-46110921274E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6" t="9486" r="23145" b="12180"/>
          <a:stretch/>
        </p:blipFill>
        <p:spPr>
          <a:xfrm>
            <a:off x="339513" y="935110"/>
            <a:ext cx="427345" cy="592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4599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49DA9ECD-EC1A-A045-BDF1-CD59D4A31A5F}"/>
              </a:ext>
            </a:extLst>
          </p:cNvPr>
          <p:cNvSpPr txBox="1"/>
          <p:nvPr/>
        </p:nvSpPr>
        <p:spPr>
          <a:xfrm>
            <a:off x="310061" y="1609942"/>
            <a:ext cx="410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SVM Non-Lineare </a:t>
            </a:r>
            <a:endParaRPr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4" name="Google Shape;259;p36">
            <a:extLst>
              <a:ext uri="{FF2B5EF4-FFF2-40B4-BE49-F238E27FC236}">
                <a16:creationId xmlns:a16="http://schemas.microsoft.com/office/drawing/2014/main" id="{E1DF215C-4EF9-CC41-B693-0D10AF4ED6DE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6" t="9486" r="23145" b="12180"/>
          <a:stretch/>
        </p:blipFill>
        <p:spPr>
          <a:xfrm>
            <a:off x="339513" y="935110"/>
            <a:ext cx="427345" cy="5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75;p71">
            <a:extLst>
              <a:ext uri="{FF2B5EF4-FFF2-40B4-BE49-F238E27FC236}">
                <a16:creationId xmlns:a16="http://schemas.microsoft.com/office/drawing/2014/main" id="{33B864D3-D52F-4836-AC9F-BF69009078FD}"/>
              </a:ext>
            </a:extLst>
          </p:cNvPr>
          <p:cNvSpPr txBox="1"/>
          <p:nvPr/>
        </p:nvSpPr>
        <p:spPr>
          <a:xfrm>
            <a:off x="276441" y="2382073"/>
            <a:ext cx="4049867" cy="105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Un SVM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può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anche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gestire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una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classificazione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non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lineare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applicando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delle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trasformazioni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alle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feature 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(in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maniera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similare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a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quanto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visto per la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regressione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polinomiale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)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3B78D3A-D056-9647-BA4F-0537F015296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2828" y="1366416"/>
            <a:ext cx="4054385" cy="2673739"/>
          </a:xfrm>
          <a:prstGeom prst="rect">
            <a:avLst/>
          </a:prstGeom>
        </p:spPr>
      </p:pic>
      <p:sp>
        <p:nvSpPr>
          <p:cNvPr id="2" name="Google Shape;109;p26">
            <a:extLst>
              <a:ext uri="{FF2B5EF4-FFF2-40B4-BE49-F238E27FC236}">
                <a16:creationId xmlns:a16="http://schemas.microsoft.com/office/drawing/2014/main" id="{6FF5D070-FC79-45C1-8A90-3F079510B7B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TECNICHE DI MACHINE LEARNING: CLASSIFICAZIONE</a:t>
            </a:r>
          </a:p>
        </p:txBody>
      </p:sp>
    </p:spTree>
    <p:extLst>
      <p:ext uri="{BB962C8B-B14F-4D97-AF65-F5344CB8AC3E}">
        <p14:creationId xmlns:p14="http://schemas.microsoft.com/office/powerpoint/2010/main" val="2439739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49DA9ECD-EC1A-A045-BDF1-CD59D4A31A5F}"/>
              </a:ext>
            </a:extLst>
          </p:cNvPr>
          <p:cNvSpPr txBox="1"/>
          <p:nvPr/>
        </p:nvSpPr>
        <p:spPr>
          <a:xfrm>
            <a:off x="310061" y="1609942"/>
            <a:ext cx="410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Kernel-trick</a:t>
            </a:r>
            <a:endParaRPr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4" name="Google Shape;259;p36">
            <a:extLst>
              <a:ext uri="{FF2B5EF4-FFF2-40B4-BE49-F238E27FC236}">
                <a16:creationId xmlns:a16="http://schemas.microsoft.com/office/drawing/2014/main" id="{E1DF215C-4EF9-CC41-B693-0D10AF4ED6DE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6" t="9486" r="23145" b="12180"/>
          <a:stretch/>
        </p:blipFill>
        <p:spPr>
          <a:xfrm>
            <a:off x="339513" y="935110"/>
            <a:ext cx="427345" cy="5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75;p71">
            <a:extLst>
              <a:ext uri="{FF2B5EF4-FFF2-40B4-BE49-F238E27FC236}">
                <a16:creationId xmlns:a16="http://schemas.microsoft.com/office/drawing/2014/main" id="{33B864D3-D52F-4836-AC9F-BF69009078FD}"/>
              </a:ext>
            </a:extLst>
          </p:cNvPr>
          <p:cNvSpPr txBox="1"/>
          <p:nvPr/>
        </p:nvSpPr>
        <p:spPr>
          <a:xfrm>
            <a:off x="339513" y="2176551"/>
            <a:ext cx="4049867" cy="2437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Il Kernel-trick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consiste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nell’utilizzo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di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particolari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trasformazioni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spaziali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,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detti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Kernel,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che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aumentano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la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dimensione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dello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spazio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dei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dati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0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L’Idea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è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che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se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i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dati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non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sono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linearmente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separabili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un uno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spazio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N-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dimensionale,lo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potrebbero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essere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in uno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spazio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N+1-dimensionale.</a:t>
            </a:r>
          </a:p>
          <a:p>
            <a:pPr marR="139700">
              <a:buClr>
                <a:srgbClr val="EE2324"/>
              </a:buClr>
              <a:buSzPts val="1400"/>
            </a:pP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Si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procede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alla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trasformazione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spaziale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,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si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effettua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la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classificazione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e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infine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si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torna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nello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spazio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di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partenza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con le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categorie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assegnate</a:t>
            </a:r>
            <a:endParaRPr lang="en-US" sz="1300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29A8EFB-914A-0941-BE10-383B3F24BC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5741" y="125391"/>
            <a:ext cx="2701469" cy="245502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6A5F2FB-F5B3-2148-A8AC-153F605F12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6525" y="2741451"/>
            <a:ext cx="2523817" cy="2276658"/>
          </a:xfrm>
          <a:prstGeom prst="rect">
            <a:avLst/>
          </a:prstGeom>
        </p:spPr>
      </p:pic>
      <p:sp>
        <p:nvSpPr>
          <p:cNvPr id="3" name="Google Shape;109;p26">
            <a:extLst>
              <a:ext uri="{FF2B5EF4-FFF2-40B4-BE49-F238E27FC236}">
                <a16:creationId xmlns:a16="http://schemas.microsoft.com/office/drawing/2014/main" id="{7BF7E4A7-F61B-4234-B8EA-780F3A48A7ED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TECNICHE DI MACHINE LEARNING: CLASSIFICAZIONE</a:t>
            </a:r>
          </a:p>
        </p:txBody>
      </p:sp>
    </p:spTree>
    <p:extLst>
      <p:ext uri="{BB962C8B-B14F-4D97-AF65-F5344CB8AC3E}">
        <p14:creationId xmlns:p14="http://schemas.microsoft.com/office/powerpoint/2010/main" val="542041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068CC5D-ED07-5640-88C4-EAE20944B8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1" y="-1"/>
            <a:ext cx="4902074" cy="5143499"/>
          </a:xfrm>
          <a:prstGeom prst="rect">
            <a:avLst/>
          </a:prstGeom>
        </p:spPr>
      </p:pic>
      <p:sp>
        <p:nvSpPr>
          <p:cNvPr id="8" name="Google Shape;188;p53">
            <a:extLst>
              <a:ext uri="{FF2B5EF4-FFF2-40B4-BE49-F238E27FC236}">
                <a16:creationId xmlns:a16="http://schemas.microsoft.com/office/drawing/2014/main" id="{EAC152E6-0F4B-DB48-8C60-C16BB7907882}"/>
              </a:ext>
            </a:extLst>
          </p:cNvPr>
          <p:cNvSpPr/>
          <p:nvPr/>
        </p:nvSpPr>
        <p:spPr>
          <a:xfrm>
            <a:off x="4564578" y="-2"/>
            <a:ext cx="4894650" cy="51435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75;p71">
            <a:extLst>
              <a:ext uri="{FF2B5EF4-FFF2-40B4-BE49-F238E27FC236}">
                <a16:creationId xmlns:a16="http://schemas.microsoft.com/office/drawing/2014/main" id="{6FB0A26A-3FDC-3B40-A626-EA99BEA719BC}"/>
              </a:ext>
            </a:extLst>
          </p:cNvPr>
          <p:cNvSpPr txBox="1"/>
          <p:nvPr/>
        </p:nvSpPr>
        <p:spPr>
          <a:xfrm>
            <a:off x="339513" y="2702456"/>
            <a:ext cx="4066727" cy="222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Un albero decisionale è una struttura a flowchart in cui: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ogni nodo </a:t>
            </a:r>
            <a:r>
              <a:rPr lang="it-IT" sz="1350" b="1" i="1" dirty="0">
                <a:solidFill>
                  <a:srgbClr val="5A6772"/>
                </a:solidFill>
                <a:latin typeface="Titillium Web"/>
                <a:sym typeface="Titillium Web"/>
              </a:rPr>
              <a:t>interno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 rappresenta una </a:t>
            </a:r>
            <a:r>
              <a:rPr lang="it-IT" sz="1350" b="1" dirty="0">
                <a:solidFill>
                  <a:srgbClr val="5A6772"/>
                </a:solidFill>
                <a:latin typeface="Titillium Web"/>
                <a:sym typeface="Titillium Web"/>
              </a:rPr>
              <a:t>condizione su un attributo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endParaRPr lang="it-IT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ogni </a:t>
            </a:r>
            <a:r>
              <a:rPr lang="it-IT" sz="1350" b="1" dirty="0">
                <a:solidFill>
                  <a:srgbClr val="5A6772"/>
                </a:solidFill>
                <a:latin typeface="Titillium Web"/>
                <a:sym typeface="Titillium Web"/>
              </a:rPr>
              <a:t>ramo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 rappresenta la </a:t>
            </a:r>
            <a:r>
              <a:rPr lang="it-IT" sz="1350" b="1" dirty="0">
                <a:solidFill>
                  <a:srgbClr val="5A6772"/>
                </a:solidFill>
                <a:latin typeface="Titillium Web"/>
                <a:sym typeface="Titillium Web"/>
              </a:rPr>
              <a:t>risposta alla condizione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 del nodo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endParaRPr lang="it-IT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ogni nodo </a:t>
            </a:r>
            <a:r>
              <a:rPr lang="it-IT" sz="1350" b="1" i="1" dirty="0">
                <a:solidFill>
                  <a:srgbClr val="5A6772"/>
                </a:solidFill>
                <a:latin typeface="Titillium Web"/>
                <a:sym typeface="Titillium Web"/>
              </a:rPr>
              <a:t>foglia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 rappresenta un </a:t>
            </a:r>
            <a:r>
              <a:rPr lang="it-IT" sz="1350" b="1" dirty="0">
                <a:solidFill>
                  <a:srgbClr val="5A6772"/>
                </a:solidFill>
                <a:latin typeface="Titillium Web"/>
                <a:sym typeface="Titillium Web"/>
              </a:rPr>
              <a:t>assegnamento di classe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2" name="Google Shape;109;p26">
            <a:extLst>
              <a:ext uri="{FF2B5EF4-FFF2-40B4-BE49-F238E27FC236}">
                <a16:creationId xmlns:a16="http://schemas.microsoft.com/office/drawing/2014/main" id="{28083194-79A0-4425-84FA-C7DC6F63D9D8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TECNICHE DI MACHINE LEARNING: ALBERI DECISIONALI</a:t>
            </a:r>
          </a:p>
        </p:txBody>
      </p:sp>
      <p:sp>
        <p:nvSpPr>
          <p:cNvPr id="4" name="Google Shape;362;p81">
            <a:extLst>
              <a:ext uri="{FF2B5EF4-FFF2-40B4-BE49-F238E27FC236}">
                <a16:creationId xmlns:a16="http://schemas.microsoft.com/office/drawing/2014/main" id="{2F4B2493-1EE6-4BE7-9753-F1DF046B085C}"/>
              </a:ext>
            </a:extLst>
          </p:cNvPr>
          <p:cNvSpPr txBox="1"/>
          <p:nvPr/>
        </p:nvSpPr>
        <p:spPr>
          <a:xfrm>
            <a:off x="290617" y="2291549"/>
            <a:ext cx="410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Alberi Decisionali</a:t>
            </a:r>
          </a:p>
        </p:txBody>
      </p:sp>
      <p:pic>
        <p:nvPicPr>
          <p:cNvPr id="5" name="Google Shape;259;p36">
            <a:extLst>
              <a:ext uri="{FF2B5EF4-FFF2-40B4-BE49-F238E27FC236}">
                <a16:creationId xmlns:a16="http://schemas.microsoft.com/office/drawing/2014/main" id="{84D89E82-4F3B-441F-AA68-06C2A4E132DC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6" t="9486" r="23145" b="12180"/>
          <a:stretch/>
        </p:blipFill>
        <p:spPr>
          <a:xfrm>
            <a:off x="339513" y="1582810"/>
            <a:ext cx="427345" cy="592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7206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49DA9ECD-EC1A-A045-BDF1-CD59D4A31A5F}"/>
              </a:ext>
            </a:extLst>
          </p:cNvPr>
          <p:cNvSpPr txBox="1"/>
          <p:nvPr/>
        </p:nvSpPr>
        <p:spPr>
          <a:xfrm>
            <a:off x="360825" y="1712430"/>
            <a:ext cx="410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Algoritmo CART</a:t>
            </a:r>
            <a:endParaRPr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4" name="Google Shape;259;p36">
            <a:extLst>
              <a:ext uri="{FF2B5EF4-FFF2-40B4-BE49-F238E27FC236}">
                <a16:creationId xmlns:a16="http://schemas.microsoft.com/office/drawing/2014/main" id="{E1DF215C-4EF9-CC41-B693-0D10AF4ED6DE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6" t="9486" r="23145" b="12180"/>
          <a:stretch/>
        </p:blipFill>
        <p:spPr>
          <a:xfrm>
            <a:off x="390277" y="1037598"/>
            <a:ext cx="427345" cy="59252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275;p71">
                <a:extLst>
                  <a:ext uri="{FF2B5EF4-FFF2-40B4-BE49-F238E27FC236}">
                    <a16:creationId xmlns:a16="http://schemas.microsoft.com/office/drawing/2014/main" id="{7EBB414A-3D4D-4E4A-9D7E-5B957F56A1EF}"/>
                  </a:ext>
                </a:extLst>
              </p:cNvPr>
              <p:cNvSpPr txBox="1"/>
              <p:nvPr/>
            </p:nvSpPr>
            <p:spPr>
              <a:xfrm>
                <a:off x="339513" y="2146196"/>
                <a:ext cx="4066727" cy="22261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it-IT" sz="130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CART = </a:t>
                </a:r>
                <a:r>
                  <a:rPr lang="it-IT" sz="130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Classification</a:t>
                </a:r>
                <a:r>
                  <a:rPr lang="it-IT" sz="130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And </a:t>
                </a:r>
                <a:r>
                  <a:rPr lang="it-IT" sz="130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Regression</a:t>
                </a:r>
                <a:r>
                  <a:rPr lang="it-IT" sz="130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it-IT" sz="130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Tree</a:t>
                </a:r>
                <a:r>
                  <a:rPr lang="it-IT" sz="130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it-IT" sz="130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it-IT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L’algoritmo è composto dalle seguenti fasi:</a:t>
                </a:r>
              </a:p>
              <a:p>
                <a:pPr marL="285750" marR="139700" indent="-285750">
                  <a:buClr>
                    <a:srgbClr val="EE2324"/>
                  </a:buClr>
                  <a:buSzPts val="1400"/>
                  <a:buFont typeface="Wingdings" pitchFamily="2" charset="2"/>
                  <a:buChar char="ü"/>
                </a:pPr>
                <a:r>
                  <a:rPr lang="it-IT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Per ogni feature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𝑘</m:t>
                    </m:r>
                  </m:oMath>
                </a14:m>
                <a:r>
                  <a:rPr lang="it-IT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, </a:t>
                </a:r>
                <a:r>
                  <a:rPr lang="it-IT" sz="130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individuo un </a:t>
                </a:r>
                <a:r>
                  <a:rPr lang="it-IT" sz="130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threshold</a:t>
                </a:r>
                <a:r>
                  <a:rPr lang="it-IT" sz="130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00" b="1" i="1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𝒕</m:t>
                    </m:r>
                  </m:oMath>
                </a14:m>
                <a:r>
                  <a:rPr lang="it-IT" sz="130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it-IT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che meglio separa le classi</a:t>
                </a:r>
              </a:p>
              <a:p>
                <a:pPr marL="285750" marR="139700" indent="-285750">
                  <a:buClr>
                    <a:srgbClr val="EE2324"/>
                  </a:buClr>
                  <a:buSzPts val="1400"/>
                  <a:buFont typeface="Wingdings" pitchFamily="2" charset="2"/>
                  <a:buChar char="ü"/>
                </a:pPr>
                <a:r>
                  <a:rPr lang="it-IT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Seleziono la coppia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300" i="1" smtClean="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sym typeface="Titillium Web"/>
                          </a:rPr>
                        </m:ctrlPr>
                      </m:dPr>
                      <m:e>
                        <m:r>
                          <a:rPr lang="en-US" sz="1300" b="0" i="1" smtClean="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sym typeface="Titillium Web"/>
                          </a:rPr>
                          <m:t>𝑘</m:t>
                        </m:r>
                        <m:r>
                          <a:rPr lang="en-US" sz="1300" b="0" i="1" smtClean="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sym typeface="Titillium Web"/>
                          </a:rPr>
                          <m:t>,</m:t>
                        </m:r>
                        <m:r>
                          <a:rPr lang="en-US" sz="1300" b="0" i="1" smtClean="0">
                            <a:solidFill>
                              <a:srgbClr val="5A6772"/>
                            </a:solidFill>
                            <a:latin typeface="Cambria Math" panose="02040503050406030204" pitchFamily="18" charset="0"/>
                            <a:sym typeface="Titillium Web"/>
                          </a:rPr>
                          <m:t>𝑡</m:t>
                        </m:r>
                      </m:e>
                    </m:d>
                  </m:oMath>
                </a14:m>
                <a:r>
                  <a:rPr lang="it-IT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che ha causato la miglior separazione</a:t>
                </a:r>
              </a:p>
              <a:p>
                <a:pPr marL="285750" marR="139700" indent="-285750">
                  <a:buClr>
                    <a:srgbClr val="EE2324"/>
                  </a:buClr>
                  <a:buSzPts val="1400"/>
                  <a:buFont typeface="Wingdings" pitchFamily="2" charset="2"/>
                  <a:buChar char="ü"/>
                </a:pPr>
                <a:r>
                  <a:rPr lang="it-IT" sz="130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Divido il dataset in due gruppi</a:t>
                </a:r>
                <a:r>
                  <a:rPr lang="it-IT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a dipendenza di dove si trovano le osservazioni rispetto al </a:t>
                </a:r>
                <a:r>
                  <a:rPr lang="it-IT" sz="130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threshold</a:t>
                </a:r>
                <a:r>
                  <a:rPr lang="it-IT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14:m>
                  <m:oMath xmlns:m="http://schemas.openxmlformats.org/officeDocument/2006/math">
                    <m:r>
                      <a:rPr lang="it-IT" sz="1300" i="1" dirty="0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𝑡</m:t>
                    </m:r>
                  </m:oMath>
                </a14:m>
                <a:r>
                  <a:rPr lang="it-IT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sulla feature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𝑘</m:t>
                    </m:r>
                  </m:oMath>
                </a14:m>
                <a:endParaRPr lang="it-IT" sz="130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L="285750" marR="139700" indent="-285750">
                  <a:buClr>
                    <a:srgbClr val="EE2324"/>
                  </a:buClr>
                  <a:buSzPts val="1400"/>
                  <a:buFont typeface="Wingdings" pitchFamily="2" charset="2"/>
                  <a:buChar char="ü"/>
                </a:pPr>
                <a:r>
                  <a:rPr lang="it-IT" sz="130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Ripeto il procedimento per tutti i gruppi di dataset considerando le altre feature</a:t>
                </a:r>
              </a:p>
            </p:txBody>
          </p:sp>
        </mc:Choice>
        <mc:Fallback xmlns="">
          <p:sp>
            <p:nvSpPr>
              <p:cNvPr id="10" name="Google Shape;275;p71">
                <a:extLst>
                  <a:ext uri="{FF2B5EF4-FFF2-40B4-BE49-F238E27FC236}">
                    <a16:creationId xmlns:a16="http://schemas.microsoft.com/office/drawing/2014/main" id="{7EBB414A-3D4D-4E4A-9D7E-5B957F56A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13" y="2146196"/>
                <a:ext cx="4066727" cy="2226159"/>
              </a:xfrm>
              <a:prstGeom prst="rect">
                <a:avLst/>
              </a:prstGeom>
              <a:blipFill>
                <a:blip r:embed="rId4"/>
                <a:stretch>
                  <a:fillRect l="-300" b="-15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0B4C59EB-E154-D847-A31E-1D9C7ABCFAF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768" y="99060"/>
            <a:ext cx="4493292" cy="49301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09;p26">
            <a:extLst>
              <a:ext uri="{FF2B5EF4-FFF2-40B4-BE49-F238E27FC236}">
                <a16:creationId xmlns:a16="http://schemas.microsoft.com/office/drawing/2014/main" id="{DCF8A793-0AF5-45A2-A258-874E380A5745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TECNICHE DI MACHINE LEARNING: ALBERI DECISIONALI</a:t>
            </a:r>
          </a:p>
        </p:txBody>
      </p:sp>
    </p:spTree>
    <p:extLst>
      <p:ext uri="{BB962C8B-B14F-4D97-AF65-F5344CB8AC3E}">
        <p14:creationId xmlns:p14="http://schemas.microsoft.com/office/powerpoint/2010/main" val="1409342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75;p71">
            <a:extLst>
              <a:ext uri="{FF2B5EF4-FFF2-40B4-BE49-F238E27FC236}">
                <a16:creationId xmlns:a16="http://schemas.microsoft.com/office/drawing/2014/main" id="{7EBB414A-3D4D-4E4A-9D7E-5B957F56A1EF}"/>
              </a:ext>
            </a:extLst>
          </p:cNvPr>
          <p:cNvSpPr txBox="1"/>
          <p:nvPr/>
        </p:nvSpPr>
        <p:spPr>
          <a:xfrm>
            <a:off x="339513" y="2169056"/>
            <a:ext cx="4066727" cy="222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it-IT" sz="1300" dirty="0">
                <a:solidFill>
                  <a:srgbClr val="5A6772"/>
                </a:solidFill>
                <a:latin typeface="Titillium Web"/>
                <a:sym typeface="Titillium Web"/>
              </a:rPr>
              <a:t>A seguito della creazione dei nodi interni e delle foglie dell’albero la classificazione di nuove osservazioni avviene con questi passaggi:</a:t>
            </a:r>
          </a:p>
          <a:p>
            <a:pPr marR="139700">
              <a:buClr>
                <a:srgbClr val="EE2324"/>
              </a:buClr>
              <a:buSzPts val="1400"/>
            </a:pPr>
            <a:endParaRPr lang="it-IT" sz="130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it-IT" sz="1300" dirty="0">
                <a:solidFill>
                  <a:srgbClr val="5A6772"/>
                </a:solidFill>
                <a:latin typeface="Titillium Web"/>
                <a:sym typeface="Titillium Web"/>
              </a:rPr>
              <a:t>Partendo dalla radice (primo nodo interno) osservando il valore della condizione del nodo, si sceglie coerentemente il percorso da seguire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it-IT" sz="1300" dirty="0">
                <a:solidFill>
                  <a:srgbClr val="5A6772"/>
                </a:solidFill>
                <a:latin typeface="Titillium Web"/>
                <a:sym typeface="Titillium Web"/>
              </a:rPr>
              <a:t>Si reitera questo procedimento per ogni nodo interno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it-IT" sz="1300" dirty="0">
                <a:solidFill>
                  <a:srgbClr val="5A6772"/>
                </a:solidFill>
                <a:latin typeface="Titillium Web"/>
                <a:sym typeface="Titillium Web"/>
              </a:rPr>
              <a:t>Quando si raggiunge una foglia, abbiamo ottenuto la classificazione</a:t>
            </a:r>
            <a:endParaRPr lang="en-US" sz="1300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FED01E1-2006-1B4A-BDAE-7C9EC5AEBC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916" y="1097513"/>
            <a:ext cx="3340228" cy="29484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362;p81">
            <a:extLst>
              <a:ext uri="{FF2B5EF4-FFF2-40B4-BE49-F238E27FC236}">
                <a16:creationId xmlns:a16="http://schemas.microsoft.com/office/drawing/2014/main" id="{88ECA373-05B0-4389-9AC7-475973A476B4}"/>
              </a:ext>
            </a:extLst>
          </p:cNvPr>
          <p:cNvSpPr txBox="1"/>
          <p:nvPr/>
        </p:nvSpPr>
        <p:spPr>
          <a:xfrm>
            <a:off x="360825" y="1712430"/>
            <a:ext cx="410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Classificare con alberi</a:t>
            </a:r>
          </a:p>
        </p:txBody>
      </p:sp>
      <p:pic>
        <p:nvPicPr>
          <p:cNvPr id="6" name="Google Shape;259;p36">
            <a:extLst>
              <a:ext uri="{FF2B5EF4-FFF2-40B4-BE49-F238E27FC236}">
                <a16:creationId xmlns:a16="http://schemas.microsoft.com/office/drawing/2014/main" id="{1B0A7B95-030A-415A-8540-804D415484B2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6" t="9486" r="23145" b="12180"/>
          <a:stretch/>
        </p:blipFill>
        <p:spPr>
          <a:xfrm>
            <a:off x="390277" y="1037598"/>
            <a:ext cx="427345" cy="5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9;p26">
            <a:extLst>
              <a:ext uri="{FF2B5EF4-FFF2-40B4-BE49-F238E27FC236}">
                <a16:creationId xmlns:a16="http://schemas.microsoft.com/office/drawing/2014/main" id="{D9345E1B-4666-4C8B-8B64-B50535C34E6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TECNICHE DI MACHINE LEARNING: ALBERI DECISIONALI</a:t>
            </a:r>
          </a:p>
        </p:txBody>
      </p:sp>
    </p:spTree>
    <p:extLst>
      <p:ext uri="{BB962C8B-B14F-4D97-AF65-F5344CB8AC3E}">
        <p14:creationId xmlns:p14="http://schemas.microsoft.com/office/powerpoint/2010/main" val="1118499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C6BB0F27-BF33-7A45-80AA-1F179D1527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49652" cy="5143500"/>
          </a:xfrm>
          <a:prstGeom prst="rect">
            <a:avLst/>
          </a:prstGeom>
        </p:spPr>
      </p:pic>
      <p:sp>
        <p:nvSpPr>
          <p:cNvPr id="10" name="Google Shape;275;p71">
            <a:extLst>
              <a:ext uri="{FF2B5EF4-FFF2-40B4-BE49-F238E27FC236}">
                <a16:creationId xmlns:a16="http://schemas.microsoft.com/office/drawing/2014/main" id="{7EBB414A-3D4D-4E4A-9D7E-5B957F56A1EF}"/>
              </a:ext>
            </a:extLst>
          </p:cNvPr>
          <p:cNvSpPr txBox="1"/>
          <p:nvPr/>
        </p:nvSpPr>
        <p:spPr>
          <a:xfrm>
            <a:off x="339513" y="2153816"/>
            <a:ext cx="4066727" cy="222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Aggregando l’output di modelli differenti, a volte si ottengono risultati migliori rispetto all’utilizzo di un singolo modello addestrato su tutto il dataset.</a:t>
            </a:r>
          </a:p>
          <a:p>
            <a:pPr marR="139700">
              <a:buClr>
                <a:srgbClr val="EE2324"/>
              </a:buClr>
              <a:buSzPts val="1400"/>
            </a:pPr>
            <a:endParaRPr lang="it-IT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Un insieme di modelli che eseguono la stessa stima viene chiamato </a:t>
            </a:r>
            <a:r>
              <a:rPr lang="it-IT" sz="1350" b="1" dirty="0">
                <a:solidFill>
                  <a:srgbClr val="5A6772"/>
                </a:solidFill>
                <a:latin typeface="Titillium Web"/>
                <a:sym typeface="Titillium Web"/>
              </a:rPr>
              <a:t>ensemble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</a:p>
          <a:p>
            <a:pPr marR="139700">
              <a:buClr>
                <a:srgbClr val="EE2324"/>
              </a:buClr>
              <a:buSzPts val="1400"/>
            </a:pPr>
            <a:endParaRPr lang="it-IT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La tecnica che usa differenti alberi decisionali per ottenere un migliore output viene chiamata </a:t>
            </a:r>
            <a:r>
              <a:rPr lang="it-IT" sz="1350" b="1" dirty="0">
                <a:solidFill>
                  <a:srgbClr val="5A6772"/>
                </a:solidFill>
                <a:latin typeface="Titillium Web"/>
                <a:sym typeface="Titillium Web"/>
              </a:rPr>
              <a:t>Random </a:t>
            </a:r>
            <a:r>
              <a:rPr lang="it-IT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Forest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4" name="Google Shape;362;p81">
            <a:extLst>
              <a:ext uri="{FF2B5EF4-FFF2-40B4-BE49-F238E27FC236}">
                <a16:creationId xmlns:a16="http://schemas.microsoft.com/office/drawing/2014/main" id="{A783DB13-3914-4E6A-8205-49EBE4D76A9C}"/>
              </a:ext>
            </a:extLst>
          </p:cNvPr>
          <p:cNvSpPr txBox="1"/>
          <p:nvPr/>
        </p:nvSpPr>
        <p:spPr>
          <a:xfrm>
            <a:off x="360825" y="1712430"/>
            <a:ext cx="410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Ensable</a:t>
            </a:r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 Learning</a:t>
            </a:r>
          </a:p>
        </p:txBody>
      </p:sp>
      <p:pic>
        <p:nvPicPr>
          <p:cNvPr id="5" name="Google Shape;259;p36">
            <a:extLst>
              <a:ext uri="{FF2B5EF4-FFF2-40B4-BE49-F238E27FC236}">
                <a16:creationId xmlns:a16="http://schemas.microsoft.com/office/drawing/2014/main" id="{77FCA1E2-2665-4FFA-BCB9-6D123C4E8D62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6" t="9486" r="23145" b="12180"/>
          <a:stretch/>
        </p:blipFill>
        <p:spPr>
          <a:xfrm>
            <a:off x="390277" y="1037598"/>
            <a:ext cx="427345" cy="5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9;p26">
            <a:extLst>
              <a:ext uri="{FF2B5EF4-FFF2-40B4-BE49-F238E27FC236}">
                <a16:creationId xmlns:a16="http://schemas.microsoft.com/office/drawing/2014/main" id="{2A9EE869-F312-4CC7-9B7A-716059E5FB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TECNICHE DI MACHINE LEARNING: RANDOM FOREST</a:t>
            </a:r>
          </a:p>
        </p:txBody>
      </p:sp>
    </p:spTree>
    <p:extLst>
      <p:ext uri="{BB962C8B-B14F-4D97-AF65-F5344CB8AC3E}">
        <p14:creationId xmlns:p14="http://schemas.microsoft.com/office/powerpoint/2010/main" val="401080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75;p71">
            <a:extLst>
              <a:ext uri="{FF2B5EF4-FFF2-40B4-BE49-F238E27FC236}">
                <a16:creationId xmlns:a16="http://schemas.microsoft.com/office/drawing/2014/main" id="{7EBB414A-3D4D-4E4A-9D7E-5B957F56A1EF}"/>
              </a:ext>
            </a:extLst>
          </p:cNvPr>
          <p:cNvSpPr txBox="1"/>
          <p:nvPr/>
        </p:nvSpPr>
        <p:spPr>
          <a:xfrm>
            <a:off x="339513" y="2021597"/>
            <a:ext cx="4066727" cy="284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Per sua natura, l’albero decisionale spesso pecca di </a:t>
            </a:r>
            <a:r>
              <a:rPr lang="it-IT" sz="1350" i="1" dirty="0" err="1">
                <a:solidFill>
                  <a:srgbClr val="5A6772"/>
                </a:solidFill>
                <a:latin typeface="Titillium Web"/>
                <a:sym typeface="Titillium Web"/>
              </a:rPr>
              <a:t>overfitting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</a:p>
          <a:p>
            <a:pPr marR="139700">
              <a:buClr>
                <a:srgbClr val="EE2324"/>
              </a:buClr>
              <a:buSzPts val="1400"/>
            </a:pPr>
            <a:endParaRPr lang="it-IT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Per ovviare a questo inconveniente si crea una </a:t>
            </a:r>
            <a:r>
              <a:rPr lang="it-IT" sz="1350" b="1" dirty="0">
                <a:solidFill>
                  <a:srgbClr val="5A6772"/>
                </a:solidFill>
                <a:latin typeface="Titillium Web"/>
                <a:sym typeface="Titillium Web"/>
              </a:rPr>
              <a:t>random </a:t>
            </a:r>
            <a:r>
              <a:rPr lang="it-IT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forest</a:t>
            </a:r>
            <a:r>
              <a:rPr lang="it-IT" sz="1350" b="1" dirty="0">
                <a:solidFill>
                  <a:srgbClr val="5A6772"/>
                </a:solidFill>
                <a:latin typeface="Titillium Web"/>
                <a:sym typeface="Titillium Web"/>
              </a:rPr>
              <a:t>:</a:t>
            </a:r>
            <a:endParaRPr lang="it-IT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endParaRPr lang="it-IT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Si creano diversi alberi decisionali con un </a:t>
            </a:r>
            <a:r>
              <a:rPr lang="it-IT" sz="1350" b="1" dirty="0">
                <a:solidFill>
                  <a:srgbClr val="5A6772"/>
                </a:solidFill>
                <a:latin typeface="Titillium Web"/>
                <a:sym typeface="Titillium Web"/>
              </a:rPr>
              <a:t>numero ristretto di feature casuali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Per una nuova osservazione, ogni singolo albero produce una propria classificazione.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Wingdings" pitchFamily="2" charset="2"/>
              <a:buChar char="ü"/>
            </a:pP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Si raccolgono i vari risultati, e </a:t>
            </a:r>
            <a:r>
              <a:rPr lang="it-IT" sz="1350" b="1" dirty="0">
                <a:solidFill>
                  <a:srgbClr val="5A6772"/>
                </a:solidFill>
                <a:latin typeface="Titillium Web"/>
                <a:sym typeface="Titillium Web"/>
              </a:rPr>
              <a:t>la classe con maggior frequenza 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viene scelta come classe definitiva</a:t>
            </a: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C6F3B6A-24A3-5D4F-BFA9-8216466981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402" y="2642394"/>
            <a:ext cx="3957616" cy="2226159"/>
          </a:xfrm>
          <a:prstGeom prst="rect">
            <a:avLst/>
          </a:prstGeom>
        </p:spPr>
      </p:pic>
      <p:sp>
        <p:nvSpPr>
          <p:cNvPr id="2" name="Google Shape;362;p81">
            <a:extLst>
              <a:ext uri="{FF2B5EF4-FFF2-40B4-BE49-F238E27FC236}">
                <a16:creationId xmlns:a16="http://schemas.microsoft.com/office/drawing/2014/main" id="{FF9B6724-D640-4083-BEB0-CCB1AA72263D}"/>
              </a:ext>
            </a:extLst>
          </p:cNvPr>
          <p:cNvSpPr txBox="1"/>
          <p:nvPr/>
        </p:nvSpPr>
        <p:spPr>
          <a:xfrm>
            <a:off x="360825" y="1712430"/>
            <a:ext cx="410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Random </a:t>
            </a:r>
            <a:r>
              <a:rPr lang="it-IT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Forest</a:t>
            </a:r>
            <a:endParaRPr lang="it-IT"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" name="Google Shape;259;p36">
            <a:extLst>
              <a:ext uri="{FF2B5EF4-FFF2-40B4-BE49-F238E27FC236}">
                <a16:creationId xmlns:a16="http://schemas.microsoft.com/office/drawing/2014/main" id="{7088A4A2-F2A9-45EB-8C2D-0BB033A82D06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6" t="9486" r="23145" b="12180"/>
          <a:stretch/>
        </p:blipFill>
        <p:spPr>
          <a:xfrm>
            <a:off x="390277" y="1037598"/>
            <a:ext cx="427345" cy="5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B765AD2-7079-4DAE-8BE4-557D6163D1A3}"/>
              </a:ext>
            </a:extLst>
          </p:cNvPr>
          <p:cNvSpPr txBox="1"/>
          <p:nvPr/>
        </p:nvSpPr>
        <p:spPr>
          <a:xfrm>
            <a:off x="4718300" y="78276"/>
            <a:ext cx="4319020" cy="24929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L’</a:t>
            </a:r>
            <a:r>
              <a:rPr lang="en-US" sz="1300" i="1" dirty="0" err="1">
                <a:solidFill>
                  <a:srgbClr val="5A6772"/>
                </a:solidFill>
                <a:latin typeface="Titillium Web"/>
                <a:sym typeface="Titillium Web"/>
              </a:rPr>
              <a:t>overfitting</a:t>
            </a:r>
            <a:r>
              <a:rPr lang="en-US" sz="1300" i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è </a:t>
            </a:r>
            <a:r>
              <a:rPr lang="en-US" sz="1300" b="1" dirty="0" err="1">
                <a:solidFill>
                  <a:srgbClr val="5A6772"/>
                </a:solidFill>
                <a:latin typeface="Titillium Web"/>
                <a:sym typeface="Titillium Web"/>
              </a:rPr>
              <a:t>l’eccessiva</a:t>
            </a:r>
            <a:r>
              <a:rPr lang="en-US" sz="1300" b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b="1" dirty="0" err="1">
                <a:solidFill>
                  <a:srgbClr val="5A6772"/>
                </a:solidFill>
                <a:latin typeface="Titillium Web"/>
                <a:sym typeface="Titillium Web"/>
              </a:rPr>
              <a:t>specializzazione</a:t>
            </a:r>
            <a:r>
              <a:rPr lang="en-US" sz="1300" b="1" dirty="0">
                <a:solidFill>
                  <a:srgbClr val="5A6772"/>
                </a:solidFill>
                <a:latin typeface="Titillium Web"/>
                <a:sym typeface="Titillium Web"/>
              </a:rPr>
              <a:t> del </a:t>
            </a:r>
            <a:r>
              <a:rPr lang="en-US" sz="1300" b="1" dirty="0" err="1">
                <a:solidFill>
                  <a:srgbClr val="5A6772"/>
                </a:solidFill>
                <a:latin typeface="Titillium Web"/>
                <a:sym typeface="Titillium Web"/>
              </a:rPr>
              <a:t>modello</a:t>
            </a:r>
            <a:r>
              <a:rPr lang="en-US" sz="1300" b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b="1" dirty="0" err="1">
                <a:solidFill>
                  <a:srgbClr val="5A6772"/>
                </a:solidFill>
                <a:latin typeface="Titillium Web"/>
                <a:sym typeface="Titillium Web"/>
              </a:rPr>
              <a:t>sul</a:t>
            </a:r>
            <a:r>
              <a:rPr lang="en-US" sz="1300" b="1" dirty="0">
                <a:solidFill>
                  <a:srgbClr val="5A6772"/>
                </a:solidFill>
                <a:latin typeface="Titillium Web"/>
                <a:sym typeface="Titillium Web"/>
              </a:rPr>
              <a:t> training set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.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Quando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si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ha overfitting,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il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modello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produce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scarsi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risultati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per i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dati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non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presenti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nel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training set. </a:t>
            </a:r>
          </a:p>
          <a:p>
            <a:pPr marR="139700">
              <a:buClr>
                <a:srgbClr val="EE2324"/>
              </a:buClr>
              <a:buSzPts val="1400"/>
            </a:pP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Esistono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tecniche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e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indicatori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che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individuano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i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casi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di overfitting.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0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en-US" sz="1300" i="1" dirty="0" err="1">
                <a:solidFill>
                  <a:srgbClr val="5A6772"/>
                </a:solidFill>
                <a:latin typeface="Titillium Web"/>
                <a:sym typeface="Titillium Web"/>
              </a:rPr>
              <a:t>Esempi</a:t>
            </a:r>
            <a:r>
              <a:rPr lang="en-US" sz="1300" i="1" dirty="0">
                <a:solidFill>
                  <a:srgbClr val="5A6772"/>
                </a:solidFill>
                <a:latin typeface="Titillium Web"/>
                <a:sym typeface="Titillium Web"/>
              </a:rPr>
              <a:t> (un po’ </a:t>
            </a:r>
            <a:r>
              <a:rPr lang="en-US" sz="1300" i="1" dirty="0" err="1">
                <a:solidFill>
                  <a:srgbClr val="5A6772"/>
                </a:solidFill>
                <a:latin typeface="Titillium Web"/>
                <a:sym typeface="Titillium Web"/>
              </a:rPr>
              <a:t>estremi</a:t>
            </a:r>
            <a:r>
              <a:rPr lang="en-US" sz="1300" i="1" dirty="0">
                <a:solidFill>
                  <a:srgbClr val="5A6772"/>
                </a:solidFill>
                <a:latin typeface="Titillium Web"/>
                <a:sym typeface="Titillium Web"/>
              </a:rPr>
              <a:t>):</a:t>
            </a:r>
          </a:p>
          <a:p>
            <a:pPr marL="285750" marR="139700" indent="-285750">
              <a:buClr>
                <a:srgbClr val="EE2324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Un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albero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con 200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nodi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addestrato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su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200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osservazioni</a:t>
            </a:r>
            <a:endParaRPr lang="en-US" sz="1300" b="1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285750" marR="139700" indent="-285750">
              <a:buClr>
                <a:srgbClr val="EE2324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Una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regressione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polinomiale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di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grado</a:t>
            </a:r>
            <a:r>
              <a:rPr lang="en-US" sz="1300" dirty="0">
                <a:solidFill>
                  <a:srgbClr val="5A6772"/>
                </a:solidFill>
                <a:latin typeface="Titillium Web"/>
                <a:sym typeface="Titillium Web"/>
              </a:rPr>
              <a:t> 300 con 300 </a:t>
            </a:r>
            <a:r>
              <a:rPr lang="en-US" sz="1300" dirty="0" err="1">
                <a:solidFill>
                  <a:srgbClr val="5A6772"/>
                </a:solidFill>
                <a:latin typeface="Titillium Web"/>
                <a:sym typeface="Titillium Web"/>
              </a:rPr>
              <a:t>osservazioni</a:t>
            </a:r>
            <a:endParaRPr lang="en-US" sz="1300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7" name="Google Shape;109;p26">
            <a:extLst>
              <a:ext uri="{FF2B5EF4-FFF2-40B4-BE49-F238E27FC236}">
                <a16:creationId xmlns:a16="http://schemas.microsoft.com/office/drawing/2014/main" id="{BC3879F8-68CA-4FF9-874C-514FA844B63A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TECNICHE DI MACHINE LEARNING: RANDOM FOREST</a:t>
            </a:r>
          </a:p>
        </p:txBody>
      </p:sp>
    </p:spTree>
    <p:extLst>
      <p:ext uri="{BB962C8B-B14F-4D97-AF65-F5344CB8AC3E}">
        <p14:creationId xmlns:p14="http://schemas.microsoft.com/office/powerpoint/2010/main" val="387169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8E8D7479-B628-4C44-8435-DCBB82243A2B}"/>
              </a:ext>
            </a:extLst>
          </p:cNvPr>
          <p:cNvGrpSpPr/>
          <p:nvPr/>
        </p:nvGrpSpPr>
        <p:grpSpPr>
          <a:xfrm>
            <a:off x="-44339" y="0"/>
            <a:ext cx="9188339" cy="5148152"/>
            <a:chOff x="-44339" y="0"/>
            <a:chExt cx="9188339" cy="5148152"/>
          </a:xfrm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9F7E5AE2-1414-4005-8834-8C54C9A198D2}"/>
                </a:ext>
              </a:extLst>
            </p:cNvPr>
            <p:cNvSpPr/>
            <p:nvPr/>
          </p:nvSpPr>
          <p:spPr>
            <a:xfrm>
              <a:off x="4737760" y="0"/>
              <a:ext cx="4406240" cy="5148150"/>
            </a:xfrm>
            <a:prstGeom prst="rect">
              <a:avLst/>
            </a:prstGeom>
            <a:solidFill>
              <a:srgbClr val="EE23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" name="Google Shape;176;p32">
              <a:extLst>
                <a:ext uri="{FF2B5EF4-FFF2-40B4-BE49-F238E27FC236}">
                  <a16:creationId xmlns:a16="http://schemas.microsoft.com/office/drawing/2014/main" id="{F1971C73-62F2-4AB1-BE08-3EFA3E3987D3}"/>
                </a:ext>
              </a:extLst>
            </p:cNvPr>
            <p:cNvSpPr/>
            <p:nvPr/>
          </p:nvSpPr>
          <p:spPr>
            <a:xfrm rot="5400000">
              <a:off x="1832165" y="-1876504"/>
              <a:ext cx="5148152" cy="8901160"/>
            </a:xfrm>
            <a:prstGeom prst="flowChartManualInpu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3" name="Picture 3">
            <a:extLst>
              <a:ext uri="{FF2B5EF4-FFF2-40B4-BE49-F238E27FC236}">
                <a16:creationId xmlns:a16="http://schemas.microsoft.com/office/drawing/2014/main" id="{D7C2041C-F3D0-CF4B-B731-35A66D30C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47" y="1624639"/>
            <a:ext cx="6575544" cy="3518861"/>
          </a:xfrm>
          <a:prstGeom prst="rect">
            <a:avLst/>
          </a:prstGeom>
        </p:spPr>
      </p:pic>
      <p:sp>
        <p:nvSpPr>
          <p:cNvPr id="16" name="Google Shape;275;p71">
            <a:extLst>
              <a:ext uri="{FF2B5EF4-FFF2-40B4-BE49-F238E27FC236}">
                <a16:creationId xmlns:a16="http://schemas.microsoft.com/office/drawing/2014/main" id="{EBEFD3EB-BD7C-0E4B-A3EE-B2926DB29C7F}"/>
              </a:ext>
            </a:extLst>
          </p:cNvPr>
          <p:cNvSpPr txBox="1"/>
          <p:nvPr/>
        </p:nvSpPr>
        <p:spPr>
          <a:xfrm>
            <a:off x="438224" y="645782"/>
            <a:ext cx="7120167" cy="1124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5438" marR="139700" indent="-325438">
              <a:buClr>
                <a:srgbClr val="EE2324"/>
              </a:buClr>
              <a:buSzPts val="1400"/>
              <a:buFont typeface="Titillium Web"/>
              <a:buChar char="➔"/>
            </a:pPr>
            <a:r>
              <a:rPr lang="it-IT" sz="1350" b="1" dirty="0">
                <a:solidFill>
                  <a:srgbClr val="5A6772"/>
                </a:solidFill>
                <a:latin typeface="Titillium Web"/>
                <a:sym typeface="Titillium Web"/>
              </a:rPr>
              <a:t>Machine Learning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 è una branca dell’intelligenza artificiale e basa le sue fondamenta sul principio di </a:t>
            </a:r>
            <a:r>
              <a:rPr lang="it-IT" sz="1350" b="1" dirty="0">
                <a:solidFill>
                  <a:srgbClr val="5A6772"/>
                </a:solidFill>
                <a:latin typeface="Titillium Web"/>
                <a:sym typeface="Titillium Web"/>
              </a:rPr>
              <a:t>apprendimento automatico a partire da dati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, identificando autonomamente modelli con un intervento umano ridotto.</a:t>
            </a:r>
          </a:p>
          <a:p>
            <a:pPr marL="325438" marR="139700" indent="-325438">
              <a:buClr>
                <a:srgbClr val="EE2324"/>
              </a:buClr>
              <a:buSzPts val="1400"/>
              <a:buFont typeface="Titillium Web"/>
              <a:buChar char="➔"/>
            </a:pP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ML comprende un insieme di tecniche di definizione automatica di modelli analitici/predittivi</a:t>
            </a:r>
          </a:p>
        </p:txBody>
      </p:sp>
      <p:sp>
        <p:nvSpPr>
          <p:cNvPr id="17" name="Google Shape;109;p26">
            <a:extLst>
              <a:ext uri="{FF2B5EF4-FFF2-40B4-BE49-F238E27FC236}">
                <a16:creationId xmlns:a16="http://schemas.microsoft.com/office/drawing/2014/main" id="{09B82274-23BF-164C-9AEA-3FDD6C14A668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COS’È IL MACHINE LEARNING?</a:t>
            </a:r>
            <a:endParaRPr sz="1000" dirty="0">
              <a:solidFill>
                <a:srgbClr val="EE2324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77728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469081B-730C-8A48-8439-218512CA98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283746" y="283248"/>
            <a:ext cx="5143499" cy="4577006"/>
          </a:xfrm>
          <a:prstGeom prst="rect">
            <a:avLst/>
          </a:prstGeom>
        </p:spPr>
      </p:pic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49DA9ECD-EC1A-A045-BDF1-CD59D4A31A5F}"/>
              </a:ext>
            </a:extLst>
          </p:cNvPr>
          <p:cNvSpPr txBox="1"/>
          <p:nvPr/>
        </p:nvSpPr>
        <p:spPr>
          <a:xfrm>
            <a:off x="290617" y="2291549"/>
            <a:ext cx="410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Clustering</a:t>
            </a:r>
            <a:endParaRPr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" name="Google Shape;275;p71">
            <a:extLst>
              <a:ext uri="{FF2B5EF4-FFF2-40B4-BE49-F238E27FC236}">
                <a16:creationId xmlns:a16="http://schemas.microsoft.com/office/drawing/2014/main" id="{CE950B96-D1FC-FD40-885C-979AA7710E48}"/>
              </a:ext>
            </a:extLst>
          </p:cNvPr>
          <p:cNvSpPr txBox="1"/>
          <p:nvPr/>
        </p:nvSpPr>
        <p:spPr>
          <a:xfrm>
            <a:off x="339513" y="2612144"/>
            <a:ext cx="4066727" cy="222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Nella </a:t>
            </a:r>
            <a:r>
              <a:rPr lang="it-IT" sz="1350" b="1" dirty="0">
                <a:solidFill>
                  <a:srgbClr val="5A6772"/>
                </a:solidFill>
                <a:latin typeface="Titillium Web"/>
                <a:sym typeface="Titillium Web"/>
              </a:rPr>
              <a:t>Cluster </a:t>
            </a:r>
            <a:r>
              <a:rPr lang="it-IT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analysis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 (o </a:t>
            </a:r>
            <a:r>
              <a:rPr lang="it-IT" sz="1350" b="1" dirty="0">
                <a:solidFill>
                  <a:srgbClr val="5A6772"/>
                </a:solidFill>
                <a:latin typeface="Titillium Web"/>
                <a:sym typeface="Titillium Web"/>
              </a:rPr>
              <a:t>clustering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) l’obbiettivo è raggruppare un insieme di oggetti in modo tale che gli oggetti in un gruppo (detto </a:t>
            </a:r>
            <a:r>
              <a:rPr lang="it-IT" sz="1350" b="1" dirty="0">
                <a:solidFill>
                  <a:srgbClr val="5A6772"/>
                </a:solidFill>
                <a:latin typeface="Titillium Web"/>
                <a:sym typeface="Titillium Web"/>
              </a:rPr>
              <a:t>cluster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) siano </a:t>
            </a:r>
            <a:r>
              <a:rPr lang="it-IT" sz="1350" b="1" dirty="0">
                <a:solidFill>
                  <a:srgbClr val="5A6772"/>
                </a:solidFill>
                <a:latin typeface="Titillium Web"/>
                <a:sym typeface="Titillium Web"/>
              </a:rPr>
              <a:t>più simili tra di loro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 rispetto a quelli assegnata a gruppi differenti.</a:t>
            </a:r>
          </a:p>
          <a:p>
            <a:pPr marR="139700">
              <a:buClr>
                <a:srgbClr val="EE2324"/>
              </a:buClr>
              <a:buSzPts val="1400"/>
            </a:pPr>
            <a:endParaRPr lang="it-IT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Come nella classificazione, l’obbiettivo è assegnare ad un oggetto una etichetta. Tuttavia, a differenza della classificazione, nel clustering non abbiamo risposte corrette da cui apprendere. </a:t>
            </a:r>
          </a:p>
          <a:p>
            <a:pPr marR="139700">
              <a:buClr>
                <a:srgbClr val="EE2324"/>
              </a:buClr>
              <a:buSzPts val="1400"/>
            </a:pPr>
            <a:r>
              <a:rPr lang="it-IT" sz="1350" b="1" dirty="0">
                <a:solidFill>
                  <a:srgbClr val="5A6772"/>
                </a:solidFill>
                <a:latin typeface="Titillium Web"/>
                <a:sym typeface="Titillium Web"/>
              </a:rPr>
              <a:t>È un algoritmo non supervisionato</a:t>
            </a:r>
            <a:endParaRPr lang="en-US" sz="1350" b="1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pic>
        <p:nvPicPr>
          <p:cNvPr id="14" name="Google Shape;259;p36">
            <a:extLst>
              <a:ext uri="{FF2B5EF4-FFF2-40B4-BE49-F238E27FC236}">
                <a16:creationId xmlns:a16="http://schemas.microsoft.com/office/drawing/2014/main" id="{E1DF215C-4EF9-CC41-B693-0D10AF4ED6DE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6" t="9486" r="23145" b="12180"/>
          <a:stretch/>
        </p:blipFill>
        <p:spPr>
          <a:xfrm>
            <a:off x="339513" y="1582810"/>
            <a:ext cx="427345" cy="5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88;p53">
            <a:extLst>
              <a:ext uri="{FF2B5EF4-FFF2-40B4-BE49-F238E27FC236}">
                <a16:creationId xmlns:a16="http://schemas.microsoft.com/office/drawing/2014/main" id="{EAC152E6-0F4B-DB48-8C60-C16BB7907882}"/>
              </a:ext>
            </a:extLst>
          </p:cNvPr>
          <p:cNvSpPr/>
          <p:nvPr/>
        </p:nvSpPr>
        <p:spPr>
          <a:xfrm>
            <a:off x="4566996" y="0"/>
            <a:ext cx="4577004" cy="51435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09;p26">
            <a:extLst>
              <a:ext uri="{FF2B5EF4-FFF2-40B4-BE49-F238E27FC236}">
                <a16:creationId xmlns:a16="http://schemas.microsoft.com/office/drawing/2014/main" id="{93A34BC0-5E1E-4E12-BC6E-904CE82A8B88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TECNICHE DI MACHINE LEARNING: CLUSTERING</a:t>
            </a:r>
          </a:p>
        </p:txBody>
      </p:sp>
    </p:spTree>
    <p:extLst>
      <p:ext uri="{BB962C8B-B14F-4D97-AF65-F5344CB8AC3E}">
        <p14:creationId xmlns:p14="http://schemas.microsoft.com/office/powerpoint/2010/main" val="2735728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275;p71">
                <a:extLst>
                  <a:ext uri="{FF2B5EF4-FFF2-40B4-BE49-F238E27FC236}">
                    <a16:creationId xmlns:a16="http://schemas.microsoft.com/office/drawing/2014/main" id="{33B864D3-D52F-4836-AC9F-BF69009078FD}"/>
                  </a:ext>
                </a:extLst>
              </p:cNvPr>
              <p:cNvSpPr txBox="1"/>
              <p:nvPr/>
            </p:nvSpPr>
            <p:spPr>
              <a:xfrm>
                <a:off x="339513" y="2074937"/>
                <a:ext cx="4203606" cy="3068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Il 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K-Means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è un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algoritmo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iteritavo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che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individua un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numero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di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gruppi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predefinito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50" b="1" i="1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𝒌</m:t>
                    </m:r>
                  </m:oMath>
                </a14:m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nello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spazio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dei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dati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.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L’algoritmo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consiste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nei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seguenti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passaggi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:</a:t>
                </a:r>
              </a:p>
              <a:p>
                <a:pPr marR="139700">
                  <a:buClr>
                    <a:srgbClr val="EE2324"/>
                  </a:buClr>
                  <a:buSzPts val="1400"/>
                </a:pPr>
                <a:endParaRPr lang="en-US" sz="135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L="342900" marR="139700" indent="-342900">
                  <a:buClr>
                    <a:srgbClr val="EE2324"/>
                  </a:buClr>
                  <a:buSzPts val="1400"/>
                  <a:buFont typeface="+mj-lt"/>
                  <a:buAutoNum type="arabicPeriod"/>
                </a:pP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Si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generano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50" b="1" i="1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𝒌</m:t>
                    </m:r>
                  </m:oMath>
                </a14:m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punti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casuali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nello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spazio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,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detti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centroidi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,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oppure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si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scelgono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50" i="1" dirty="0" smtClean="0">
                        <a:solidFill>
                          <a:srgbClr val="5A6772"/>
                        </a:solidFill>
                        <a:latin typeface="Cambria Math" panose="02040503050406030204" pitchFamily="18" charset="0"/>
                        <a:sym typeface="Titillium Web"/>
                      </a:rPr>
                      <m:t>𝑘</m:t>
                    </m:r>
                  </m:oMath>
                </a14:m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punti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casuali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del dataset.</a:t>
                </a:r>
              </a:p>
              <a:p>
                <a:pPr marL="342900" marR="139700" indent="-342900">
                  <a:buClr>
                    <a:srgbClr val="EE2324"/>
                  </a:buClr>
                  <a:buSzPts val="1400"/>
                  <a:buFont typeface="+mj-lt"/>
                  <a:buAutoNum type="arabicPeriod"/>
                </a:pP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Ogni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dato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viene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assegnato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al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centroide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più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vicino</a:t>
                </a:r>
                <a:endParaRPr lang="en-US" sz="1350" dirty="0">
                  <a:solidFill>
                    <a:srgbClr val="5A6772"/>
                  </a:solidFill>
                  <a:latin typeface="Titillium Web"/>
                  <a:sym typeface="Titillium Web"/>
                </a:endParaRPr>
              </a:p>
              <a:p>
                <a:pPr marL="342900" marR="139700" indent="-342900">
                  <a:buClr>
                    <a:srgbClr val="EE2324"/>
                  </a:buClr>
                  <a:buSzPts val="1400"/>
                  <a:buFont typeface="+mj-lt"/>
                  <a:buAutoNum type="arabicPeriod"/>
                </a:pP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Per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ogni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gruppo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definito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generato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viene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calcolato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il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suo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punto medio. 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I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punti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trovati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divengono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i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nuovi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b="1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centroidi</a:t>
                </a: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.</a:t>
                </a:r>
              </a:p>
              <a:p>
                <a:pPr marL="342900" marR="139700" indent="-342900">
                  <a:buClr>
                    <a:srgbClr val="EE2324"/>
                  </a:buClr>
                  <a:buSzPts val="1400"/>
                  <a:buFont typeface="+mj-lt"/>
                  <a:buAutoNum type="arabicPeriod"/>
                </a:pP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Ripetere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il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processo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fino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a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che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non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si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osservano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più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cambiamenti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</a:t>
                </a:r>
                <a:r>
                  <a:rPr lang="en-US" sz="1350" dirty="0" err="1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nei</a:t>
                </a:r>
                <a:r>
                  <a:rPr lang="en-US" sz="1350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 cluster</a:t>
                </a:r>
              </a:p>
            </p:txBody>
          </p:sp>
        </mc:Choice>
        <mc:Fallback xmlns="">
          <p:sp>
            <p:nvSpPr>
              <p:cNvPr id="7" name="Google Shape;275;p71">
                <a:extLst>
                  <a:ext uri="{FF2B5EF4-FFF2-40B4-BE49-F238E27FC236}">
                    <a16:creationId xmlns:a16="http://schemas.microsoft.com/office/drawing/2014/main" id="{33B864D3-D52F-4836-AC9F-BF6900907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13" y="2074937"/>
                <a:ext cx="4203606" cy="3068563"/>
              </a:xfrm>
              <a:prstGeom prst="rect">
                <a:avLst/>
              </a:prstGeom>
              <a:blipFill>
                <a:blip r:embed="rId3"/>
                <a:stretch>
                  <a:fillRect l="-8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92BD0E66-0CB5-7345-A928-0E163DAA8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2574" y="203356"/>
            <a:ext cx="3086101" cy="30181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Google Shape;362;p81">
            <a:extLst>
              <a:ext uri="{FF2B5EF4-FFF2-40B4-BE49-F238E27FC236}">
                <a16:creationId xmlns:a16="http://schemas.microsoft.com/office/drawing/2014/main" id="{09B51E58-7F56-4CC3-9C68-73499CE37A21}"/>
              </a:ext>
            </a:extLst>
          </p:cNvPr>
          <p:cNvSpPr txBox="1"/>
          <p:nvPr/>
        </p:nvSpPr>
        <p:spPr>
          <a:xfrm>
            <a:off x="360825" y="1712430"/>
            <a:ext cx="410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K-</a:t>
            </a:r>
            <a:r>
              <a:rPr lang="it-IT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Means</a:t>
            </a:r>
            <a:endParaRPr lang="it-IT"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" name="Google Shape;259;p36">
            <a:extLst>
              <a:ext uri="{FF2B5EF4-FFF2-40B4-BE49-F238E27FC236}">
                <a16:creationId xmlns:a16="http://schemas.microsoft.com/office/drawing/2014/main" id="{58C784A2-19FC-4CCA-994C-E6EFAB261421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6" t="9486" r="23145" b="12180"/>
          <a:stretch/>
        </p:blipFill>
        <p:spPr>
          <a:xfrm>
            <a:off x="390277" y="1037598"/>
            <a:ext cx="427345" cy="5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75;p71">
            <a:extLst>
              <a:ext uri="{FF2B5EF4-FFF2-40B4-BE49-F238E27FC236}">
                <a16:creationId xmlns:a16="http://schemas.microsoft.com/office/drawing/2014/main" id="{349D5C58-4B10-4645-A197-466BE5847D89}"/>
              </a:ext>
            </a:extLst>
          </p:cNvPr>
          <p:cNvSpPr txBox="1"/>
          <p:nvPr/>
        </p:nvSpPr>
        <p:spPr>
          <a:xfrm>
            <a:off x="4978400" y="3307645"/>
            <a:ext cx="3470275" cy="180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139700" indent="-342900">
              <a:buClr>
                <a:srgbClr val="EE2324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L’algoritmo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è molto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sensibile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alla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variazione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dei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centroidi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iniziali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</a:p>
          <a:p>
            <a:pPr marL="342900" marR="139700" indent="-342900">
              <a:buClr>
                <a:srgbClr val="EE2324"/>
              </a:buClr>
              <a:buSzPts val="1400"/>
              <a:buFont typeface="Wingdings" panose="05000000000000000000" pitchFamily="2" charset="2"/>
              <a:buChar char="ü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342900" marR="139700" indent="-342900">
              <a:buClr>
                <a:srgbClr val="EE2324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Spesso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si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adotta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un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approccio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i="1" dirty="0">
                <a:solidFill>
                  <a:srgbClr val="5A6772"/>
                </a:solidFill>
                <a:latin typeface="Titillium Web"/>
                <a:sym typeface="Titillium Web"/>
              </a:rPr>
              <a:t>multi-start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</a:p>
          <a:p>
            <a:pPr marL="342900" marR="139700" indent="-342900">
              <a:buClr>
                <a:srgbClr val="EE2324"/>
              </a:buClr>
              <a:buSzPts val="1400"/>
              <a:buFont typeface="Wingdings" panose="05000000000000000000" pitchFamily="2" charset="2"/>
              <a:buChar char="ü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342900" marR="139700" indent="-342900">
              <a:buClr>
                <a:srgbClr val="EE2324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Il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numero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gruppi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è un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iperparametro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molto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importante</a:t>
            </a: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6" name="Google Shape;109;p26">
            <a:extLst>
              <a:ext uri="{FF2B5EF4-FFF2-40B4-BE49-F238E27FC236}">
                <a16:creationId xmlns:a16="http://schemas.microsoft.com/office/drawing/2014/main" id="{77BB88AB-0AFD-4CE1-B923-CDC7444FE893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TECNICHE DI MACHINE LEARNING: CLUSTERING</a:t>
            </a:r>
          </a:p>
        </p:txBody>
      </p:sp>
    </p:spTree>
    <p:extLst>
      <p:ext uri="{BB962C8B-B14F-4D97-AF65-F5344CB8AC3E}">
        <p14:creationId xmlns:p14="http://schemas.microsoft.com/office/powerpoint/2010/main" val="3975475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5;p71">
            <a:extLst>
              <a:ext uri="{FF2B5EF4-FFF2-40B4-BE49-F238E27FC236}">
                <a16:creationId xmlns:a16="http://schemas.microsoft.com/office/drawing/2014/main" id="{33B864D3-D52F-4836-AC9F-BF69009078FD}"/>
              </a:ext>
            </a:extLst>
          </p:cNvPr>
          <p:cNvSpPr txBox="1"/>
          <p:nvPr/>
        </p:nvSpPr>
        <p:spPr>
          <a:xfrm>
            <a:off x="360825" y="2018492"/>
            <a:ext cx="4203606" cy="315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Il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metodo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del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gomito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(o elbow method)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consiste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nei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seguenti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passaggi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: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342900" marR="139700" indent="-342900">
              <a:buClr>
                <a:srgbClr val="EE2324"/>
              </a:buClr>
              <a:buSzPts val="1400"/>
              <a:buFont typeface="+mj-lt"/>
              <a:buAutoNum type="arabicPeriod"/>
            </a:pP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Utilizzare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più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volte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l’algoritmo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K-Means con un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numero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crescente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cluster</a:t>
            </a:r>
          </a:p>
          <a:p>
            <a:pPr marL="342900" marR="139700" indent="-342900">
              <a:buClr>
                <a:srgbClr val="EE2324"/>
              </a:buClr>
              <a:buSzPts val="1400"/>
              <a:buFont typeface="+mj-lt"/>
              <a:buAutoNum type="arabicPeriod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Per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ogni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clusterizzazione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calcolare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il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valore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inerzia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i="1" dirty="0">
                <a:solidFill>
                  <a:srgbClr val="5A6772"/>
                </a:solidFill>
                <a:latin typeface="Titillium Web"/>
                <a:sym typeface="Titillium Web"/>
              </a:rPr>
              <a:t>(la somma </a:t>
            </a:r>
            <a:r>
              <a:rPr lang="en-US" sz="1350" i="1" dirty="0" err="1">
                <a:solidFill>
                  <a:srgbClr val="5A6772"/>
                </a:solidFill>
                <a:latin typeface="Titillium Web"/>
                <a:sym typeface="Titillium Web"/>
              </a:rPr>
              <a:t>degli</a:t>
            </a:r>
            <a:r>
              <a:rPr lang="en-US" sz="1350" i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i="1" dirty="0" err="1">
                <a:solidFill>
                  <a:srgbClr val="5A6772"/>
                </a:solidFill>
                <a:latin typeface="Titillium Web"/>
                <a:sym typeface="Titillium Web"/>
              </a:rPr>
              <a:t>scarti</a:t>
            </a:r>
            <a:r>
              <a:rPr lang="en-US" sz="1350" i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i="1" dirty="0" err="1">
                <a:solidFill>
                  <a:srgbClr val="5A6772"/>
                </a:solidFill>
                <a:latin typeface="Titillium Web"/>
                <a:sym typeface="Titillium Web"/>
              </a:rPr>
              <a:t>quadratici</a:t>
            </a:r>
            <a:r>
              <a:rPr lang="en-US" sz="1350" i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i="1" dirty="0" err="1">
                <a:solidFill>
                  <a:srgbClr val="5A6772"/>
                </a:solidFill>
                <a:latin typeface="Titillium Web"/>
                <a:sym typeface="Titillium Web"/>
              </a:rPr>
              <a:t>tra</a:t>
            </a:r>
            <a:r>
              <a:rPr lang="en-US" sz="1350" i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i="1" dirty="0" err="1">
                <a:solidFill>
                  <a:srgbClr val="5A6772"/>
                </a:solidFill>
                <a:latin typeface="Titillium Web"/>
                <a:sym typeface="Titillium Web"/>
              </a:rPr>
              <a:t>punti</a:t>
            </a:r>
            <a:r>
              <a:rPr lang="en-US" sz="1350" i="1" dirty="0">
                <a:solidFill>
                  <a:srgbClr val="5A6772"/>
                </a:solidFill>
                <a:latin typeface="Titillium Web"/>
                <a:sym typeface="Titillium Web"/>
              </a:rPr>
              <a:t> e </a:t>
            </a:r>
            <a:r>
              <a:rPr lang="en-US" sz="1350" i="1" dirty="0" err="1">
                <a:solidFill>
                  <a:srgbClr val="5A6772"/>
                </a:solidFill>
                <a:latin typeface="Titillium Web"/>
                <a:sym typeface="Titillium Web"/>
              </a:rPr>
              <a:t>rispettivi</a:t>
            </a:r>
            <a:r>
              <a:rPr lang="en-US" sz="1350" i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i="1" dirty="0" err="1">
                <a:solidFill>
                  <a:srgbClr val="5A6772"/>
                </a:solidFill>
                <a:latin typeface="Titillium Web"/>
                <a:sym typeface="Titillium Web"/>
              </a:rPr>
              <a:t>centroidi</a:t>
            </a:r>
            <a:r>
              <a:rPr lang="en-US" sz="1350" i="1" dirty="0">
                <a:solidFill>
                  <a:srgbClr val="5A6772"/>
                </a:solidFill>
                <a:latin typeface="Titillium Web"/>
                <a:sym typeface="Titillium Web"/>
              </a:rPr>
              <a:t>)</a:t>
            </a:r>
          </a:p>
          <a:p>
            <a:pPr marL="342900" marR="139700" indent="-342900">
              <a:buClr>
                <a:srgbClr val="EE2324"/>
              </a:buClr>
              <a:buSzPts val="1400"/>
              <a:buFont typeface="+mj-lt"/>
              <a:buAutoNum type="arabicPeriod"/>
            </a:pP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Creare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un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grafico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che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mostri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il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valore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inerzia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al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crescere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dei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numeri di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gruppi</a:t>
            </a: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342900" marR="139700" indent="-342900">
              <a:buClr>
                <a:srgbClr val="EE2324"/>
              </a:buClr>
              <a:buSzPts val="1400"/>
              <a:buFont typeface="+mj-lt"/>
              <a:buAutoNum type="arabicPeriod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Il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numero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cluster </a:t>
            </a:r>
            <a:r>
              <a:rPr lang="en-US" sz="1350" i="1" dirty="0" err="1">
                <a:solidFill>
                  <a:srgbClr val="5A6772"/>
                </a:solidFill>
                <a:latin typeface="Titillium Web"/>
                <a:sym typeface="Titillium Web"/>
              </a:rPr>
              <a:t>corretto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è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quello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in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corrispondenza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del </a:t>
            </a:r>
            <a:r>
              <a:rPr lang="en-US" sz="1350" i="1" dirty="0" err="1">
                <a:solidFill>
                  <a:srgbClr val="5A6772"/>
                </a:solidFill>
                <a:latin typeface="Titillium Web"/>
                <a:sym typeface="Titillium Web"/>
              </a:rPr>
              <a:t>gomito</a:t>
            </a:r>
            <a:r>
              <a:rPr lang="en-US" sz="1350" i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i="1" dirty="0" err="1">
                <a:solidFill>
                  <a:srgbClr val="5A6772"/>
                </a:solidFill>
                <a:latin typeface="Titillium Web"/>
                <a:sym typeface="Titillium Web"/>
              </a:rPr>
              <a:t>della</a:t>
            </a:r>
            <a:r>
              <a:rPr lang="en-US" sz="1350" i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i="1" dirty="0" err="1">
                <a:solidFill>
                  <a:srgbClr val="5A6772"/>
                </a:solidFill>
                <a:latin typeface="Titillium Web"/>
                <a:sym typeface="Titillium Web"/>
              </a:rPr>
              <a:t>curva</a:t>
            </a:r>
            <a:r>
              <a:rPr lang="en-US" sz="1350" i="1" dirty="0">
                <a:solidFill>
                  <a:srgbClr val="5A6772"/>
                </a:solidFill>
                <a:latin typeface="Titillium Web"/>
                <a:sym typeface="Titillium Web"/>
              </a:rPr>
              <a:t>, (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ovvero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dove la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curva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ha una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maggiore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variazione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pendenza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)</a:t>
            </a:r>
          </a:p>
        </p:txBody>
      </p:sp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4E588109-6847-A84D-A7DC-9CA68CF9EC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5873" y="2018492"/>
            <a:ext cx="4057302" cy="1673044"/>
          </a:xfrm>
          <a:prstGeom prst="rect">
            <a:avLst/>
          </a:prstGeom>
        </p:spPr>
      </p:pic>
      <p:sp>
        <p:nvSpPr>
          <p:cNvPr id="2" name="Google Shape;362;p81">
            <a:extLst>
              <a:ext uri="{FF2B5EF4-FFF2-40B4-BE49-F238E27FC236}">
                <a16:creationId xmlns:a16="http://schemas.microsoft.com/office/drawing/2014/main" id="{CEA50475-912E-4A8C-839E-F29EDAC35BDA}"/>
              </a:ext>
            </a:extLst>
          </p:cNvPr>
          <p:cNvSpPr txBox="1"/>
          <p:nvPr/>
        </p:nvSpPr>
        <p:spPr>
          <a:xfrm>
            <a:off x="360825" y="1712430"/>
            <a:ext cx="410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Quanti cluster?</a:t>
            </a:r>
          </a:p>
        </p:txBody>
      </p:sp>
      <p:pic>
        <p:nvPicPr>
          <p:cNvPr id="3" name="Google Shape;259;p36">
            <a:extLst>
              <a:ext uri="{FF2B5EF4-FFF2-40B4-BE49-F238E27FC236}">
                <a16:creationId xmlns:a16="http://schemas.microsoft.com/office/drawing/2014/main" id="{C1CD5BA0-C392-44F2-9D6A-2627149D7FCC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6" t="9486" r="23145" b="12180"/>
          <a:stretch/>
        </p:blipFill>
        <p:spPr>
          <a:xfrm>
            <a:off x="390277" y="1037598"/>
            <a:ext cx="427345" cy="5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9;p26">
            <a:extLst>
              <a:ext uri="{FF2B5EF4-FFF2-40B4-BE49-F238E27FC236}">
                <a16:creationId xmlns:a16="http://schemas.microsoft.com/office/drawing/2014/main" id="{56FACF57-CBC3-489B-A345-39F36749C926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TECNICHE DI MACHINE LEARNING: CLUSTERING</a:t>
            </a:r>
          </a:p>
        </p:txBody>
      </p:sp>
    </p:spTree>
    <p:extLst>
      <p:ext uri="{BB962C8B-B14F-4D97-AF65-F5344CB8AC3E}">
        <p14:creationId xmlns:p14="http://schemas.microsoft.com/office/powerpoint/2010/main" val="2926331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75;p71">
            <a:extLst>
              <a:ext uri="{FF2B5EF4-FFF2-40B4-BE49-F238E27FC236}">
                <a16:creationId xmlns:a16="http://schemas.microsoft.com/office/drawing/2014/main" id="{7EBB414A-3D4D-4E4A-9D7E-5B957F56A1EF}"/>
              </a:ext>
            </a:extLst>
          </p:cNvPr>
          <p:cNvSpPr txBox="1"/>
          <p:nvPr/>
        </p:nvSpPr>
        <p:spPr>
          <a:xfrm>
            <a:off x="339513" y="2115432"/>
            <a:ext cx="4066727" cy="271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it-IT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Density-Based</a:t>
            </a:r>
            <a:r>
              <a:rPr lang="it-IT" sz="1350" b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it-IT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Spatial</a:t>
            </a:r>
            <a:r>
              <a:rPr lang="it-IT" sz="1350" b="1" dirty="0">
                <a:solidFill>
                  <a:srgbClr val="5A6772"/>
                </a:solidFill>
                <a:latin typeface="Titillium Web"/>
                <a:sym typeface="Titillium Web"/>
              </a:rPr>
              <a:t> Clustering of Applications with </a:t>
            </a:r>
            <a:r>
              <a:rPr lang="it-IT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Noise</a:t>
            </a:r>
            <a:r>
              <a:rPr lang="it-IT" sz="1350" b="1" dirty="0">
                <a:solidFill>
                  <a:srgbClr val="5A6772"/>
                </a:solidFill>
                <a:latin typeface="Titillium Web"/>
                <a:sym typeface="Titillium Web"/>
              </a:rPr>
              <a:t> (DBSCAN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) è un algoritmo che definisce cluster di regioni continue ad alta densità.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342900" marR="139700" indent="-342900">
              <a:buClr>
                <a:srgbClr val="EE2324"/>
              </a:buClr>
              <a:buSzPts val="1400"/>
              <a:buFont typeface="+mj-lt"/>
              <a:buAutoNum type="arabicPeriod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Si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estrae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un punto a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caso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nel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dataset e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si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calcola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il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vicinato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entro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un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raggio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predefinito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</a:p>
          <a:p>
            <a:pPr marL="342900" marR="139700" indent="-342900">
              <a:buClr>
                <a:srgbClr val="EE2324"/>
              </a:buClr>
              <a:buSzPts val="1400"/>
              <a:buFont typeface="+mj-lt"/>
              <a:buAutoNum type="arabicPeriod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Se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il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vicinato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così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definite è non-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vuoto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,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si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unicono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cluster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individuati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e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il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punto.</a:t>
            </a:r>
          </a:p>
          <a:p>
            <a:pPr marL="342900" marR="139700" indent="-342900">
              <a:buClr>
                <a:srgbClr val="EE2324"/>
              </a:buClr>
              <a:buSzPts val="1400"/>
              <a:buFont typeface="+mj-lt"/>
              <a:buAutoNum type="arabicPeriod"/>
            </a:pP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Continuare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fino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a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che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tutti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I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punti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non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vengono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visitati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</a:p>
        </p:txBody>
      </p:sp>
      <p:pic>
        <p:nvPicPr>
          <p:cNvPr id="4" name="Immagine 3" descr="Immagine che contiene stanza, cibo&#10;&#10;Descrizione generata automaticamente">
            <a:extLst>
              <a:ext uri="{FF2B5EF4-FFF2-40B4-BE49-F238E27FC236}">
                <a16:creationId xmlns:a16="http://schemas.microsoft.com/office/drawing/2014/main" id="{C1A37154-DCC1-1C4F-887B-62B12542AF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1618" y="463980"/>
            <a:ext cx="3448255" cy="33031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362;p81">
            <a:extLst>
              <a:ext uri="{FF2B5EF4-FFF2-40B4-BE49-F238E27FC236}">
                <a16:creationId xmlns:a16="http://schemas.microsoft.com/office/drawing/2014/main" id="{9EA2E55D-FCBF-45B5-A56D-B3EDEE8671E7}"/>
              </a:ext>
            </a:extLst>
          </p:cNvPr>
          <p:cNvSpPr txBox="1"/>
          <p:nvPr/>
        </p:nvSpPr>
        <p:spPr>
          <a:xfrm>
            <a:off x="360825" y="1712430"/>
            <a:ext cx="410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DBSCAN</a:t>
            </a:r>
          </a:p>
        </p:txBody>
      </p:sp>
      <p:pic>
        <p:nvPicPr>
          <p:cNvPr id="3" name="Google Shape;259;p36">
            <a:extLst>
              <a:ext uri="{FF2B5EF4-FFF2-40B4-BE49-F238E27FC236}">
                <a16:creationId xmlns:a16="http://schemas.microsoft.com/office/drawing/2014/main" id="{49265BE4-D9A9-45B3-B267-12492804721E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6" t="9486" r="23145" b="12180"/>
          <a:stretch/>
        </p:blipFill>
        <p:spPr>
          <a:xfrm>
            <a:off x="390277" y="1037598"/>
            <a:ext cx="427345" cy="5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9;p26">
            <a:extLst>
              <a:ext uri="{FF2B5EF4-FFF2-40B4-BE49-F238E27FC236}">
                <a16:creationId xmlns:a16="http://schemas.microsoft.com/office/drawing/2014/main" id="{071823EF-771A-48AF-8A70-7825770EC10A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TECNICHE DI MACHINE LEARNING: CLUSTERING</a:t>
            </a:r>
          </a:p>
        </p:txBody>
      </p:sp>
    </p:spTree>
    <p:extLst>
      <p:ext uri="{BB962C8B-B14F-4D97-AF65-F5344CB8AC3E}">
        <p14:creationId xmlns:p14="http://schemas.microsoft.com/office/powerpoint/2010/main" val="3189738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D74D8B2-8D2D-6A45-9ECA-D767648F9A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55036" y="2762503"/>
            <a:ext cx="2630916" cy="534830"/>
          </a:xfrm>
        </p:spPr>
        <p:txBody>
          <a:bodyPr/>
          <a:lstStyle/>
          <a:p>
            <a:r>
              <a:rPr lang="it-IT" sz="3008" b="1" dirty="0">
                <a:latin typeface="Titillium" pitchFamily="2" charset="77"/>
              </a:rPr>
              <a:t>GRAZIE</a:t>
            </a:r>
          </a:p>
        </p:txBody>
      </p:sp>
    </p:spTree>
    <p:extLst>
      <p:ext uri="{BB962C8B-B14F-4D97-AF65-F5344CB8AC3E}">
        <p14:creationId xmlns:p14="http://schemas.microsoft.com/office/powerpoint/2010/main" val="3592456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49DA9ECD-EC1A-A045-BDF1-CD59D4A31A5F}"/>
              </a:ext>
            </a:extLst>
          </p:cNvPr>
          <p:cNvSpPr txBox="1"/>
          <p:nvPr/>
        </p:nvSpPr>
        <p:spPr>
          <a:xfrm>
            <a:off x="310061" y="2257642"/>
            <a:ext cx="410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Risorse</a:t>
            </a:r>
            <a:endParaRPr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" name="Google Shape;275;p71">
            <a:extLst>
              <a:ext uri="{FF2B5EF4-FFF2-40B4-BE49-F238E27FC236}">
                <a16:creationId xmlns:a16="http://schemas.microsoft.com/office/drawing/2014/main" id="{CE950B96-D1FC-FD40-885C-979AA7710E48}"/>
              </a:ext>
            </a:extLst>
          </p:cNvPr>
          <p:cNvSpPr txBox="1"/>
          <p:nvPr/>
        </p:nvSpPr>
        <p:spPr>
          <a:xfrm>
            <a:off x="339513" y="2702456"/>
            <a:ext cx="4066727" cy="222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5438" marR="139700" indent="-325438">
              <a:buClr>
                <a:srgbClr val="EE2324"/>
              </a:buClr>
              <a:buSzPts val="1400"/>
              <a:buFont typeface="Titillium Web"/>
              <a:buChar char="➔"/>
            </a:pP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Domande e obiettivi ben posti</a:t>
            </a:r>
          </a:p>
          <a:p>
            <a:pPr marL="325438" marR="139700" indent="-325438">
              <a:buClr>
                <a:srgbClr val="EE2324"/>
              </a:buClr>
              <a:buSzPts val="1400"/>
              <a:buFont typeface="Titillium Web"/>
              <a:buChar char="➔"/>
            </a:pP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Dati pertinenti</a:t>
            </a:r>
          </a:p>
          <a:p>
            <a:pPr marL="325438" marR="139700" indent="-325438">
              <a:buClr>
                <a:srgbClr val="EE2324"/>
              </a:buClr>
              <a:buSzPts val="1400"/>
              <a:buFont typeface="Titillium Web"/>
              <a:buChar char="➔"/>
            </a:pP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Dati accurati</a:t>
            </a:r>
          </a:p>
          <a:p>
            <a:pPr marL="325438" marR="139700" indent="-325438">
              <a:buClr>
                <a:srgbClr val="EE2324"/>
              </a:buClr>
              <a:buSzPts val="1400"/>
              <a:buFont typeface="Titillium Web"/>
              <a:buChar char="➔"/>
            </a:pP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Dati coerentemente connessi</a:t>
            </a:r>
          </a:p>
          <a:p>
            <a:pPr marL="325438" marR="139700" indent="-325438">
              <a:buClr>
                <a:srgbClr val="EE2324"/>
              </a:buClr>
              <a:buSzPts val="1400"/>
              <a:buFont typeface="Titillium Web"/>
              <a:buChar char="➔"/>
            </a:pPr>
            <a:r>
              <a:rPr lang="it-IT" sz="1350" u="sng" dirty="0">
                <a:solidFill>
                  <a:srgbClr val="5A6772"/>
                </a:solidFill>
                <a:latin typeface="Titillium Web"/>
                <a:sym typeface="Titillium Web"/>
              </a:rPr>
              <a:t>Tanti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 dati (</a:t>
            </a:r>
            <a:r>
              <a:rPr lang="it-IT" sz="1350" i="1" dirty="0">
                <a:solidFill>
                  <a:srgbClr val="5A6772"/>
                </a:solidFill>
                <a:latin typeface="Titillium Web"/>
                <a:sym typeface="Titillium Web"/>
              </a:rPr>
              <a:t>size </a:t>
            </a:r>
            <a:r>
              <a:rPr lang="it-IT" sz="1350" i="1" dirty="0" err="1">
                <a:solidFill>
                  <a:srgbClr val="5A6772"/>
                </a:solidFill>
                <a:latin typeface="Titillium Web"/>
                <a:sym typeface="Titillium Web"/>
              </a:rPr>
              <a:t>matters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)</a:t>
            </a:r>
          </a:p>
        </p:txBody>
      </p:sp>
      <p:sp>
        <p:nvSpPr>
          <p:cNvPr id="8" name="Google Shape;362;p81">
            <a:extLst>
              <a:ext uri="{FF2B5EF4-FFF2-40B4-BE49-F238E27FC236}">
                <a16:creationId xmlns:a16="http://schemas.microsoft.com/office/drawing/2014/main" id="{FCE4BE88-1DB5-EF49-8C24-91356B6F62B4}"/>
              </a:ext>
            </a:extLst>
          </p:cNvPr>
          <p:cNvSpPr txBox="1"/>
          <p:nvPr/>
        </p:nvSpPr>
        <p:spPr>
          <a:xfrm>
            <a:off x="4738071" y="2257642"/>
            <a:ext cx="41082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Problematiche</a:t>
            </a:r>
            <a:endParaRPr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" name="Google Shape;275;p71">
            <a:extLst>
              <a:ext uri="{FF2B5EF4-FFF2-40B4-BE49-F238E27FC236}">
                <a16:creationId xmlns:a16="http://schemas.microsoft.com/office/drawing/2014/main" id="{E3E25889-182B-AF41-AD0A-44189403A834}"/>
              </a:ext>
            </a:extLst>
          </p:cNvPr>
          <p:cNvSpPr txBox="1"/>
          <p:nvPr/>
        </p:nvSpPr>
        <p:spPr>
          <a:xfrm>
            <a:off x="4767523" y="2702456"/>
            <a:ext cx="4066727" cy="223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5438" marR="139700" indent="-325438">
              <a:buClr>
                <a:srgbClr val="EE2324"/>
              </a:buClr>
              <a:buSzPts val="1400"/>
              <a:buFont typeface="Titillium Web"/>
              <a:buChar char="➔"/>
            </a:pPr>
            <a:r>
              <a:rPr lang="it-IT" sz="1350" b="1" dirty="0">
                <a:solidFill>
                  <a:srgbClr val="5A6772"/>
                </a:solidFill>
                <a:latin typeface="Titillium Web"/>
                <a:sym typeface="Titillium Web"/>
              </a:rPr>
              <a:t>Troppo complesso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: non si riesce a formalizzare e programmare.</a:t>
            </a:r>
          </a:p>
          <a:p>
            <a:pPr marL="325438" marR="139700" indent="-325438">
              <a:buClr>
                <a:srgbClr val="EE2324"/>
              </a:buClr>
              <a:buSzPts val="1400"/>
              <a:buFont typeface="Titillium Web"/>
              <a:buChar char="➔"/>
            </a:pPr>
            <a:r>
              <a:rPr lang="it-IT" sz="1350" b="1" dirty="0">
                <a:solidFill>
                  <a:srgbClr val="5A6772"/>
                </a:solidFill>
                <a:latin typeface="Titillium Web"/>
                <a:sym typeface="Titillium Web"/>
              </a:rPr>
              <a:t>Troppo grande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: non si riesce a scalare la soluzione.</a:t>
            </a:r>
          </a:p>
          <a:p>
            <a:pPr marL="325438" marR="139700" indent="-325438">
              <a:buClr>
                <a:srgbClr val="EE2324"/>
              </a:buClr>
              <a:buSzPts val="1400"/>
              <a:buFont typeface="Titillium Web"/>
              <a:buChar char="➔"/>
            </a:pPr>
            <a:r>
              <a:rPr lang="it-IT" sz="1350" b="1" dirty="0">
                <a:solidFill>
                  <a:srgbClr val="5A6772"/>
                </a:solidFill>
                <a:latin typeface="Titillium Web"/>
                <a:sym typeface="Titillium Web"/>
              </a:rPr>
              <a:t>Troppo specifico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: la soluzione deve essere adattabile e personalizzabile.</a:t>
            </a:r>
          </a:p>
          <a:p>
            <a:pPr marL="325438" marR="139700" indent="-325438">
              <a:buClr>
                <a:srgbClr val="EE2324"/>
              </a:buClr>
              <a:buSzPts val="1400"/>
              <a:buFont typeface="Titillium Web"/>
              <a:buChar char="➔"/>
            </a:pPr>
            <a:r>
              <a:rPr lang="it-IT" sz="1350" b="1" dirty="0">
                <a:solidFill>
                  <a:srgbClr val="5A6772"/>
                </a:solidFill>
                <a:latin typeface="Titillium Web"/>
                <a:sym typeface="Titillium Web"/>
              </a:rPr>
              <a:t>Automatismo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:  problemi a tenere traccia della soluzione manualmente, necessario automatismo.</a:t>
            </a:r>
            <a:b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</a:br>
            <a:endParaRPr lang="it-IT" sz="1350" i="1" dirty="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3" name="Google Shape;256;p36">
            <a:extLst>
              <a:ext uri="{FF2B5EF4-FFF2-40B4-BE49-F238E27FC236}">
                <a16:creationId xmlns:a16="http://schemas.microsoft.com/office/drawing/2014/main" id="{F7FB1FD8-7ACD-BE4E-98E3-1DB933DAECAE}"/>
              </a:ext>
            </a:extLst>
          </p:cNvPr>
          <p:cNvPicPr preferRelativeResize="0"/>
          <p:nvPr/>
        </p:nvPicPr>
        <p:blipFill>
          <a:blip r:embed="rId3" cstate="screen">
            <a:alphaModFix/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16" y="1710248"/>
            <a:ext cx="464196" cy="4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59;p36">
            <a:extLst>
              <a:ext uri="{FF2B5EF4-FFF2-40B4-BE49-F238E27FC236}">
                <a16:creationId xmlns:a16="http://schemas.microsoft.com/office/drawing/2014/main" id="{E1DF215C-4EF9-CC41-B693-0D10AF4ED6DE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6" t="9486" r="23145" b="12180"/>
          <a:stretch/>
        </p:blipFill>
        <p:spPr>
          <a:xfrm>
            <a:off x="4767523" y="1582810"/>
            <a:ext cx="427345" cy="5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QUANDO USARE IL MACHiNE LEARNING?</a:t>
            </a:r>
            <a:endParaRPr sz="1000" dirty="0">
              <a:solidFill>
                <a:srgbClr val="EE2324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32929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75;p71">
            <a:extLst>
              <a:ext uri="{FF2B5EF4-FFF2-40B4-BE49-F238E27FC236}">
                <a16:creationId xmlns:a16="http://schemas.microsoft.com/office/drawing/2014/main" id="{CE950B96-D1FC-FD40-885C-979AA7710E48}"/>
              </a:ext>
            </a:extLst>
          </p:cNvPr>
          <p:cNvSpPr txBox="1"/>
          <p:nvPr/>
        </p:nvSpPr>
        <p:spPr>
          <a:xfrm>
            <a:off x="339513" y="3165047"/>
            <a:ext cx="4153465" cy="1763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Un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modello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è una “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funzione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”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che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mette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in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relazione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dati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in input con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l’output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desiderato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. Un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modello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può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essere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costituito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da una semplice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funzione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matematica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ma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anche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da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algoritmi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elaborazione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più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complessi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50" b="1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COSA È UN MODELLO?</a:t>
            </a:r>
            <a:endParaRPr sz="1000" dirty="0">
              <a:solidFill>
                <a:srgbClr val="EE2324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2" name="Google Shape;362;p81">
            <a:extLst>
              <a:ext uri="{FF2B5EF4-FFF2-40B4-BE49-F238E27FC236}">
                <a16:creationId xmlns:a16="http://schemas.microsoft.com/office/drawing/2014/main" id="{2CB4449A-428B-4240-AD51-71DDB163CE06}"/>
              </a:ext>
            </a:extLst>
          </p:cNvPr>
          <p:cNvSpPr txBox="1"/>
          <p:nvPr/>
        </p:nvSpPr>
        <p:spPr>
          <a:xfrm>
            <a:off x="310061" y="2257642"/>
            <a:ext cx="4066727" cy="82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Modello, Parametri e </a:t>
            </a:r>
            <a:r>
              <a:rPr lang="it-IT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Iperparametri</a:t>
            </a:r>
            <a:endParaRPr sz="2600" b="1" dirty="0">
              <a:solidFill>
                <a:srgbClr val="EE232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" name="Google Shape;259;p36">
            <a:extLst>
              <a:ext uri="{FF2B5EF4-FFF2-40B4-BE49-F238E27FC236}">
                <a16:creationId xmlns:a16="http://schemas.microsoft.com/office/drawing/2014/main" id="{E351FFB2-7D06-4E8D-8400-2066D98D70B1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6" t="9486" r="23145" b="12180"/>
          <a:stretch/>
        </p:blipFill>
        <p:spPr>
          <a:xfrm>
            <a:off x="339513" y="1582810"/>
            <a:ext cx="427345" cy="5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75;p71">
            <a:extLst>
              <a:ext uri="{FF2B5EF4-FFF2-40B4-BE49-F238E27FC236}">
                <a16:creationId xmlns:a16="http://schemas.microsoft.com/office/drawing/2014/main" id="{8FBC1476-A128-4E25-A40A-45DD9ADB9124}"/>
              </a:ext>
            </a:extLst>
          </p:cNvPr>
          <p:cNvSpPr txBox="1"/>
          <p:nvPr/>
        </p:nvSpPr>
        <p:spPr>
          <a:xfrm>
            <a:off x="4902077" y="500510"/>
            <a:ext cx="4066727" cy="611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Un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parametro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del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modello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è un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valore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calcolato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internamente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al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modello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a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partire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dai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dati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. </a:t>
            </a:r>
          </a:p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endParaRPr lang="en-US" sz="1350" b="1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sp>
        <p:nvSpPr>
          <p:cNvPr id="5" name="Google Shape;275;p71">
            <a:extLst>
              <a:ext uri="{FF2B5EF4-FFF2-40B4-BE49-F238E27FC236}">
                <a16:creationId xmlns:a16="http://schemas.microsoft.com/office/drawing/2014/main" id="{599BCAC2-9033-479C-991B-31BE26B9503F}"/>
              </a:ext>
            </a:extLst>
          </p:cNvPr>
          <p:cNvSpPr txBox="1"/>
          <p:nvPr/>
        </p:nvSpPr>
        <p:spPr>
          <a:xfrm>
            <a:off x="4906068" y="3518735"/>
            <a:ext cx="4066727" cy="14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Un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iperparametro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del </a:t>
            </a:r>
            <a:r>
              <a:rPr lang="en-US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modello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è un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parametro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esogeno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al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modello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. </a:t>
            </a:r>
          </a:p>
          <a:p>
            <a:pPr marR="139700">
              <a:buClr>
                <a:srgbClr val="EE2324"/>
              </a:buClr>
              <a:buSzPts val="1400"/>
            </a:pP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Modificando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gli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iperparametri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in input al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modello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è possible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eseguire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un </a:t>
            </a: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tuning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del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modello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per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migliorarne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l’efficacia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o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migliorarne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il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processo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apprendimento</a:t>
            </a:r>
            <a:endParaRPr lang="en-US" sz="1350" b="1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6DCADDF6-17AD-4B77-80DA-632AFFE63469}"/>
              </a:ext>
            </a:extLst>
          </p:cNvPr>
          <p:cNvGrpSpPr/>
          <p:nvPr/>
        </p:nvGrpSpPr>
        <p:grpSpPr>
          <a:xfrm>
            <a:off x="4622416" y="1694853"/>
            <a:ext cx="4521584" cy="1316023"/>
            <a:chOff x="4622416" y="1694853"/>
            <a:chExt cx="4521584" cy="1316023"/>
          </a:xfrm>
        </p:grpSpPr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E17E6F39-701C-4486-9256-C79CEDDBFEB0}"/>
                </a:ext>
              </a:extLst>
            </p:cNvPr>
            <p:cNvGrpSpPr/>
            <p:nvPr/>
          </p:nvGrpSpPr>
          <p:grpSpPr>
            <a:xfrm>
              <a:off x="6197952" y="1780387"/>
              <a:ext cx="1791279" cy="1230489"/>
              <a:chOff x="6032084" y="1772355"/>
              <a:chExt cx="1791279" cy="1230489"/>
            </a:xfrm>
          </p:grpSpPr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730BBDF3-7A6A-413F-87BE-7478A0461B46}"/>
                  </a:ext>
                </a:extLst>
              </p:cNvPr>
              <p:cNvSpPr/>
              <p:nvPr/>
            </p:nvSpPr>
            <p:spPr>
              <a:xfrm>
                <a:off x="6032084" y="1772355"/>
                <a:ext cx="1791279" cy="12304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" name="Google Shape;275;p71">
                <a:extLst>
                  <a:ext uri="{FF2B5EF4-FFF2-40B4-BE49-F238E27FC236}">
                    <a16:creationId xmlns:a16="http://schemas.microsoft.com/office/drawing/2014/main" id="{14DEC4FC-CA54-421C-A44B-EB46BA0A15E6}"/>
                  </a:ext>
                </a:extLst>
              </p:cNvPr>
              <p:cNvSpPr txBox="1"/>
              <p:nvPr/>
            </p:nvSpPr>
            <p:spPr>
              <a:xfrm>
                <a:off x="6431941" y="1842455"/>
                <a:ext cx="1210637" cy="4151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MODELLO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E9C47155-78E4-4867-8D83-0FA1390B6CF2}"/>
                  </a:ext>
                </a:extLst>
              </p:cNvPr>
              <p:cNvSpPr/>
              <p:nvPr/>
            </p:nvSpPr>
            <p:spPr>
              <a:xfrm>
                <a:off x="6265333" y="2387599"/>
                <a:ext cx="1377245" cy="44591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3" name="Google Shape;275;p71">
                <a:extLst>
                  <a:ext uri="{FF2B5EF4-FFF2-40B4-BE49-F238E27FC236}">
                    <a16:creationId xmlns:a16="http://schemas.microsoft.com/office/drawing/2014/main" id="{C38F3EEB-7880-45C5-8D40-0DDE8DA853B6}"/>
                  </a:ext>
                </a:extLst>
              </p:cNvPr>
              <p:cNvSpPr txBox="1"/>
              <p:nvPr/>
            </p:nvSpPr>
            <p:spPr>
              <a:xfrm>
                <a:off x="6367096" y="2402961"/>
                <a:ext cx="1377245" cy="4151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R="139700">
                  <a:buClr>
                    <a:srgbClr val="EE2324"/>
                  </a:buClr>
                  <a:buSzPts val="1400"/>
                </a:pPr>
                <a:r>
                  <a:rPr lang="en-US" sz="1350" b="1" dirty="0">
                    <a:solidFill>
                      <a:srgbClr val="5A6772"/>
                    </a:solidFill>
                    <a:latin typeface="Titillium Web"/>
                    <a:sym typeface="Titillium Web"/>
                  </a:rPr>
                  <a:t>PARAMETRI</a:t>
                </a:r>
              </a:p>
            </p:txBody>
          </p:sp>
        </p:grpSp>
        <p:cxnSp>
          <p:nvCxnSpPr>
            <p:cNvPr id="26" name="Connettore 2 25">
              <a:extLst>
                <a:ext uri="{FF2B5EF4-FFF2-40B4-BE49-F238E27FC236}">
                  <a16:creationId xmlns:a16="http://schemas.microsoft.com/office/drawing/2014/main" id="{1AB70FA7-B7E1-4177-99D9-52374392C893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7989231" y="2395631"/>
              <a:ext cx="767481" cy="1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ttore 2 26">
              <a:extLst>
                <a:ext uri="{FF2B5EF4-FFF2-40B4-BE49-F238E27FC236}">
                  <a16:creationId xmlns:a16="http://schemas.microsoft.com/office/drawing/2014/main" id="{013C37C0-B870-4ABC-AC8D-338175C258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0471" y="2058079"/>
              <a:ext cx="767481" cy="1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nettore 2 27">
              <a:extLst>
                <a:ext uri="{FF2B5EF4-FFF2-40B4-BE49-F238E27FC236}">
                  <a16:creationId xmlns:a16="http://schemas.microsoft.com/office/drawing/2014/main" id="{C0D8325A-9A86-43C4-A550-A5F472AD8C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0471" y="2616468"/>
              <a:ext cx="767481" cy="1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Google Shape;275;p71">
              <a:extLst>
                <a:ext uri="{FF2B5EF4-FFF2-40B4-BE49-F238E27FC236}">
                  <a16:creationId xmlns:a16="http://schemas.microsoft.com/office/drawing/2014/main" id="{D0D07D76-5404-445D-948D-81C533A72904}"/>
                </a:ext>
              </a:extLst>
            </p:cNvPr>
            <p:cNvSpPr txBox="1"/>
            <p:nvPr/>
          </p:nvSpPr>
          <p:spPr>
            <a:xfrm>
              <a:off x="5354749" y="1694853"/>
              <a:ext cx="1210637" cy="4151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R="139700">
                <a:buClr>
                  <a:srgbClr val="EE2324"/>
                </a:buClr>
                <a:buSzPts val="1400"/>
              </a:pPr>
              <a:r>
                <a:rPr lang="en-US" sz="1350" b="1" dirty="0">
                  <a:solidFill>
                    <a:srgbClr val="5A6772"/>
                  </a:solidFill>
                  <a:latin typeface="Titillium Web"/>
                  <a:sym typeface="Titillium Web"/>
                </a:rPr>
                <a:t>DATI</a:t>
              </a:r>
            </a:p>
          </p:txBody>
        </p:sp>
        <p:sp>
          <p:nvSpPr>
            <p:cNvPr id="32" name="Google Shape;275;p71">
              <a:extLst>
                <a:ext uri="{FF2B5EF4-FFF2-40B4-BE49-F238E27FC236}">
                  <a16:creationId xmlns:a16="http://schemas.microsoft.com/office/drawing/2014/main" id="{F0022E4D-0886-49BA-A692-B7D14C7EDDB1}"/>
                </a:ext>
              </a:extLst>
            </p:cNvPr>
            <p:cNvSpPr txBox="1"/>
            <p:nvPr/>
          </p:nvSpPr>
          <p:spPr>
            <a:xfrm>
              <a:off x="4622416" y="2251464"/>
              <a:ext cx="1910548" cy="4151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R="139700">
                <a:buClr>
                  <a:srgbClr val="EE2324"/>
                </a:buClr>
                <a:buSzPts val="1400"/>
              </a:pPr>
              <a:r>
                <a:rPr lang="en-US" sz="1350" b="1" dirty="0">
                  <a:solidFill>
                    <a:srgbClr val="5A6772"/>
                  </a:solidFill>
                  <a:latin typeface="Titillium Web"/>
                  <a:sym typeface="Titillium Web"/>
                </a:rPr>
                <a:t>IPERPARAMETRI</a:t>
              </a:r>
            </a:p>
          </p:txBody>
        </p:sp>
        <p:sp>
          <p:nvSpPr>
            <p:cNvPr id="34" name="Google Shape;275;p71">
              <a:extLst>
                <a:ext uri="{FF2B5EF4-FFF2-40B4-BE49-F238E27FC236}">
                  <a16:creationId xmlns:a16="http://schemas.microsoft.com/office/drawing/2014/main" id="{93BC2186-F63F-4EF5-82AD-BDCB160E0621}"/>
                </a:ext>
              </a:extLst>
            </p:cNvPr>
            <p:cNvSpPr txBox="1"/>
            <p:nvPr/>
          </p:nvSpPr>
          <p:spPr>
            <a:xfrm>
              <a:off x="8021654" y="2043870"/>
              <a:ext cx="1122346" cy="4151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R="139700">
                <a:buClr>
                  <a:srgbClr val="EE2324"/>
                </a:buClr>
                <a:buSzPts val="1400"/>
              </a:pPr>
              <a:r>
                <a:rPr lang="en-US" sz="1350" b="1" dirty="0">
                  <a:solidFill>
                    <a:srgbClr val="5A6772"/>
                  </a:solidFill>
                  <a:latin typeface="Titillium Web"/>
                  <a:sym typeface="Titillium Web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7738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364;p81">
            <a:extLst>
              <a:ext uri="{FF2B5EF4-FFF2-40B4-BE49-F238E27FC236}">
                <a16:creationId xmlns:a16="http://schemas.microsoft.com/office/drawing/2014/main" id="{B9D8007A-1A06-4846-AD61-09B5DE09960D}"/>
              </a:ext>
            </a:extLst>
          </p:cNvPr>
          <p:cNvPicPr preferRelativeResize="0"/>
          <p:nvPr/>
        </p:nvPicPr>
        <p:blipFill>
          <a:blip r:embed="rId3" cstate="screen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4541" y="140308"/>
            <a:ext cx="577267" cy="56384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09;p26">
            <a:extLst>
              <a:ext uri="{FF2B5EF4-FFF2-40B4-BE49-F238E27FC236}">
                <a16:creationId xmlns:a16="http://schemas.microsoft.com/office/drawing/2014/main" id="{09B82274-23BF-164C-9AEA-3FDD6C14A668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POSSIBILI CAMPI DI APPLICAZIONE</a:t>
            </a:r>
            <a:endParaRPr sz="1000" dirty="0">
              <a:solidFill>
                <a:srgbClr val="EE2324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grpSp>
        <p:nvGrpSpPr>
          <p:cNvPr id="9" name="Group 49">
            <a:extLst>
              <a:ext uri="{FF2B5EF4-FFF2-40B4-BE49-F238E27FC236}">
                <a16:creationId xmlns:a16="http://schemas.microsoft.com/office/drawing/2014/main" id="{FB02DF95-2B80-EC44-8F19-491C401423F6}"/>
              </a:ext>
            </a:extLst>
          </p:cNvPr>
          <p:cNvGrpSpPr/>
          <p:nvPr/>
        </p:nvGrpSpPr>
        <p:grpSpPr>
          <a:xfrm>
            <a:off x="2127407" y="1288123"/>
            <a:ext cx="2174728" cy="2957305"/>
            <a:chOff x="252736" y="2373571"/>
            <a:chExt cx="2892254" cy="3933032"/>
          </a:xfrm>
        </p:grpSpPr>
        <p:sp>
          <p:nvSpPr>
            <p:cNvPr id="565" name="TextBox 50">
              <a:extLst>
                <a:ext uri="{FF2B5EF4-FFF2-40B4-BE49-F238E27FC236}">
                  <a16:creationId xmlns:a16="http://schemas.microsoft.com/office/drawing/2014/main" id="{A9F13811-10BE-474D-88BE-9BD0761C49EC}"/>
                </a:ext>
              </a:extLst>
            </p:cNvPr>
            <p:cNvSpPr txBox="1"/>
            <p:nvPr/>
          </p:nvSpPr>
          <p:spPr>
            <a:xfrm>
              <a:off x="375085" y="2373571"/>
              <a:ext cx="2671967" cy="1120799"/>
            </a:xfrm>
            <a:prstGeom prst="rect">
              <a:avLst/>
            </a:prstGeom>
            <a:noFill/>
          </p:spPr>
          <p:txBody>
            <a:bodyPr wrap="square" lIns="134787" tIns="107830" rIns="134787" bIns="107830" rtlCol="0">
              <a:spAutoFit/>
            </a:bodyPr>
            <a:lstStyle/>
            <a:p>
              <a:pPr algn="ctr" defTabSz="458282">
                <a:lnSpc>
                  <a:spcPct val="90000"/>
                </a:lnSpc>
              </a:pPr>
              <a:r>
                <a:rPr lang="en-US" sz="1504" i="1" u="sng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Chi</a:t>
              </a:r>
              <a:r>
                <a:rPr lang="en-US" sz="1504" i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è </a:t>
              </a:r>
              <a:r>
                <a:rPr lang="en-US" sz="1504" i="1" dirty="0" err="1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intenzionato</a:t>
              </a:r>
              <a:r>
                <a:rPr lang="en-US" sz="1504" i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a </a:t>
              </a:r>
              <a:r>
                <a:rPr lang="en-US" sz="1504" i="1" dirty="0" err="1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comprare</a:t>
              </a:r>
              <a:r>
                <a:rPr lang="en-US" sz="1504" i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</a:t>
              </a:r>
              <a:r>
                <a:rPr lang="en-US" sz="1504" i="1" dirty="0" err="1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il</a:t>
              </a:r>
              <a:r>
                <a:rPr lang="en-US" sz="1504" i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</a:t>
              </a:r>
              <a:r>
                <a:rPr lang="en-US" sz="1504" i="1" dirty="0" err="1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mio</a:t>
              </a:r>
              <a:r>
                <a:rPr lang="en-US" sz="1504" i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</a:t>
              </a:r>
              <a:r>
                <a:rPr lang="en-US" sz="1504" i="1" dirty="0" err="1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prodotto</a:t>
              </a:r>
              <a:r>
                <a:rPr lang="en-US" sz="1504" i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?</a:t>
              </a:r>
            </a:p>
          </p:txBody>
        </p:sp>
        <p:grpSp>
          <p:nvGrpSpPr>
            <p:cNvPr id="566" name="Chart 01">
              <a:extLst>
                <a:ext uri="{FF2B5EF4-FFF2-40B4-BE49-F238E27FC236}">
                  <a16:creationId xmlns:a16="http://schemas.microsoft.com/office/drawing/2014/main" id="{EF81CABE-021B-E44C-9CB5-0BB6E2D1FAA0}"/>
                </a:ext>
              </a:extLst>
            </p:cNvPr>
            <p:cNvGrpSpPr/>
            <p:nvPr/>
          </p:nvGrpSpPr>
          <p:grpSpPr>
            <a:xfrm>
              <a:off x="252736" y="4036872"/>
              <a:ext cx="2892254" cy="2269731"/>
              <a:chOff x="204389" y="286651"/>
              <a:chExt cx="5002484" cy="3925762"/>
            </a:xfrm>
          </p:grpSpPr>
          <p:grpSp>
            <p:nvGrpSpPr>
              <p:cNvPr id="567" name="Axes">
                <a:extLst>
                  <a:ext uri="{FF2B5EF4-FFF2-40B4-BE49-F238E27FC236}">
                    <a16:creationId xmlns:a16="http://schemas.microsoft.com/office/drawing/2014/main" id="{5FE8AC8B-2E5E-3D4E-A77E-A14DC79008CC}"/>
                  </a:ext>
                </a:extLst>
              </p:cNvPr>
              <p:cNvGrpSpPr/>
              <p:nvPr/>
            </p:nvGrpSpPr>
            <p:grpSpPr>
              <a:xfrm>
                <a:off x="739140" y="327660"/>
                <a:ext cx="4419600" cy="3467100"/>
                <a:chOff x="739140" y="327660"/>
                <a:chExt cx="4419600" cy="3467100"/>
              </a:xfrm>
            </p:grpSpPr>
            <p:cxnSp>
              <p:nvCxnSpPr>
                <p:cNvPr id="796" name="Straight Connector 281">
                  <a:extLst>
                    <a:ext uri="{FF2B5EF4-FFF2-40B4-BE49-F238E27FC236}">
                      <a16:creationId xmlns:a16="http://schemas.microsoft.com/office/drawing/2014/main" id="{30E4C47D-8868-C246-A78A-4CC8BE1D0BEF}"/>
                    </a:ext>
                  </a:extLst>
                </p:cNvPr>
                <p:cNvCxnSpPr/>
                <p:nvPr/>
              </p:nvCxnSpPr>
              <p:spPr>
                <a:xfrm>
                  <a:off x="739140" y="3794760"/>
                  <a:ext cx="4419600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282">
                  <a:extLst>
                    <a:ext uri="{FF2B5EF4-FFF2-40B4-BE49-F238E27FC236}">
                      <a16:creationId xmlns:a16="http://schemas.microsoft.com/office/drawing/2014/main" id="{3FF5D3F7-622D-FF43-9DA8-E57F56F5151F}"/>
                    </a:ext>
                  </a:extLst>
                </p:cNvPr>
                <p:cNvCxnSpPr/>
                <p:nvPr/>
              </p:nvCxnSpPr>
              <p:spPr>
                <a:xfrm flipV="1">
                  <a:off x="739140" y="327660"/>
                  <a:ext cx="0" cy="346710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283">
                  <a:extLst>
                    <a:ext uri="{FF2B5EF4-FFF2-40B4-BE49-F238E27FC236}">
                      <a16:creationId xmlns:a16="http://schemas.microsoft.com/office/drawing/2014/main" id="{8A910324-79D6-D842-901B-94C17F4B8536}"/>
                    </a:ext>
                  </a:extLst>
                </p:cNvPr>
                <p:cNvCxnSpPr/>
                <p:nvPr/>
              </p:nvCxnSpPr>
              <p:spPr>
                <a:xfrm flipV="1">
                  <a:off x="1230207" y="3710940"/>
                  <a:ext cx="0" cy="8382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284">
                  <a:extLst>
                    <a:ext uri="{FF2B5EF4-FFF2-40B4-BE49-F238E27FC236}">
                      <a16:creationId xmlns:a16="http://schemas.microsoft.com/office/drawing/2014/main" id="{E75AAD0E-D532-7043-A780-8135705F6D5C}"/>
                    </a:ext>
                  </a:extLst>
                </p:cNvPr>
                <p:cNvCxnSpPr/>
                <p:nvPr/>
              </p:nvCxnSpPr>
              <p:spPr>
                <a:xfrm flipV="1">
                  <a:off x="1721274" y="3710940"/>
                  <a:ext cx="0" cy="8382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285">
                  <a:extLst>
                    <a:ext uri="{FF2B5EF4-FFF2-40B4-BE49-F238E27FC236}">
                      <a16:creationId xmlns:a16="http://schemas.microsoft.com/office/drawing/2014/main" id="{EA155730-9D17-DD45-94F9-00E285977049}"/>
                    </a:ext>
                  </a:extLst>
                </p:cNvPr>
                <p:cNvCxnSpPr/>
                <p:nvPr/>
              </p:nvCxnSpPr>
              <p:spPr>
                <a:xfrm flipV="1">
                  <a:off x="2212341" y="3710940"/>
                  <a:ext cx="0" cy="8382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286">
                  <a:extLst>
                    <a:ext uri="{FF2B5EF4-FFF2-40B4-BE49-F238E27FC236}">
                      <a16:creationId xmlns:a16="http://schemas.microsoft.com/office/drawing/2014/main" id="{B1AF6F71-6F32-9348-85CB-72E874D685D1}"/>
                    </a:ext>
                  </a:extLst>
                </p:cNvPr>
                <p:cNvCxnSpPr/>
                <p:nvPr/>
              </p:nvCxnSpPr>
              <p:spPr>
                <a:xfrm flipV="1">
                  <a:off x="2703408" y="3710940"/>
                  <a:ext cx="0" cy="8382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287">
                  <a:extLst>
                    <a:ext uri="{FF2B5EF4-FFF2-40B4-BE49-F238E27FC236}">
                      <a16:creationId xmlns:a16="http://schemas.microsoft.com/office/drawing/2014/main" id="{6167BCED-5FA6-EB4A-B789-6C896DBFF88C}"/>
                    </a:ext>
                  </a:extLst>
                </p:cNvPr>
                <p:cNvCxnSpPr/>
                <p:nvPr/>
              </p:nvCxnSpPr>
              <p:spPr>
                <a:xfrm flipV="1">
                  <a:off x="3194475" y="3710940"/>
                  <a:ext cx="0" cy="8382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288">
                  <a:extLst>
                    <a:ext uri="{FF2B5EF4-FFF2-40B4-BE49-F238E27FC236}">
                      <a16:creationId xmlns:a16="http://schemas.microsoft.com/office/drawing/2014/main" id="{F83703FB-D759-AD43-B5A3-892097156CB4}"/>
                    </a:ext>
                  </a:extLst>
                </p:cNvPr>
                <p:cNvCxnSpPr/>
                <p:nvPr/>
              </p:nvCxnSpPr>
              <p:spPr>
                <a:xfrm flipV="1">
                  <a:off x="3685542" y="3710940"/>
                  <a:ext cx="0" cy="8382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289">
                  <a:extLst>
                    <a:ext uri="{FF2B5EF4-FFF2-40B4-BE49-F238E27FC236}">
                      <a16:creationId xmlns:a16="http://schemas.microsoft.com/office/drawing/2014/main" id="{B4132E4E-DD31-204E-ADF7-373CAC9079C6}"/>
                    </a:ext>
                  </a:extLst>
                </p:cNvPr>
                <p:cNvCxnSpPr/>
                <p:nvPr/>
              </p:nvCxnSpPr>
              <p:spPr>
                <a:xfrm flipV="1">
                  <a:off x="4176609" y="3710940"/>
                  <a:ext cx="0" cy="8382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290">
                  <a:extLst>
                    <a:ext uri="{FF2B5EF4-FFF2-40B4-BE49-F238E27FC236}">
                      <a16:creationId xmlns:a16="http://schemas.microsoft.com/office/drawing/2014/main" id="{DAC3138E-948B-5549-B64A-56D2DD07F43E}"/>
                    </a:ext>
                  </a:extLst>
                </p:cNvPr>
                <p:cNvCxnSpPr/>
                <p:nvPr/>
              </p:nvCxnSpPr>
              <p:spPr>
                <a:xfrm flipV="1">
                  <a:off x="4667676" y="3710940"/>
                  <a:ext cx="0" cy="8382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291">
                  <a:extLst>
                    <a:ext uri="{FF2B5EF4-FFF2-40B4-BE49-F238E27FC236}">
                      <a16:creationId xmlns:a16="http://schemas.microsoft.com/office/drawing/2014/main" id="{D09C5481-94E4-2141-BE44-0DE0101018E8}"/>
                    </a:ext>
                  </a:extLst>
                </p:cNvPr>
                <p:cNvCxnSpPr/>
                <p:nvPr/>
              </p:nvCxnSpPr>
              <p:spPr>
                <a:xfrm flipV="1">
                  <a:off x="739140" y="3629987"/>
                  <a:ext cx="82296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292">
                  <a:extLst>
                    <a:ext uri="{FF2B5EF4-FFF2-40B4-BE49-F238E27FC236}">
                      <a16:creationId xmlns:a16="http://schemas.microsoft.com/office/drawing/2014/main" id="{74D7E835-2C36-9C40-9D9B-B08A0467EC76}"/>
                    </a:ext>
                  </a:extLst>
                </p:cNvPr>
                <p:cNvCxnSpPr/>
                <p:nvPr/>
              </p:nvCxnSpPr>
              <p:spPr>
                <a:xfrm flipV="1">
                  <a:off x="739140" y="3068170"/>
                  <a:ext cx="82296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293">
                  <a:extLst>
                    <a:ext uri="{FF2B5EF4-FFF2-40B4-BE49-F238E27FC236}">
                      <a16:creationId xmlns:a16="http://schemas.microsoft.com/office/drawing/2014/main" id="{E660D38A-DA91-C94C-86EF-1BE212604BA1}"/>
                    </a:ext>
                  </a:extLst>
                </p:cNvPr>
                <p:cNvCxnSpPr/>
                <p:nvPr/>
              </p:nvCxnSpPr>
              <p:spPr>
                <a:xfrm flipV="1">
                  <a:off x="739140" y="2506352"/>
                  <a:ext cx="82296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9" name="Straight Connector 294">
                  <a:extLst>
                    <a:ext uri="{FF2B5EF4-FFF2-40B4-BE49-F238E27FC236}">
                      <a16:creationId xmlns:a16="http://schemas.microsoft.com/office/drawing/2014/main" id="{74B146BB-775F-BB4E-9FE3-15A16217446F}"/>
                    </a:ext>
                  </a:extLst>
                </p:cNvPr>
                <p:cNvCxnSpPr/>
                <p:nvPr/>
              </p:nvCxnSpPr>
              <p:spPr>
                <a:xfrm flipV="1">
                  <a:off x="739140" y="1944534"/>
                  <a:ext cx="82296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0" name="Straight Connector 295">
                  <a:extLst>
                    <a:ext uri="{FF2B5EF4-FFF2-40B4-BE49-F238E27FC236}">
                      <a16:creationId xmlns:a16="http://schemas.microsoft.com/office/drawing/2014/main" id="{915BA556-BAA2-5345-BDEF-4717ADC7EC01}"/>
                    </a:ext>
                  </a:extLst>
                </p:cNvPr>
                <p:cNvCxnSpPr/>
                <p:nvPr/>
              </p:nvCxnSpPr>
              <p:spPr>
                <a:xfrm flipV="1">
                  <a:off x="739140" y="1382716"/>
                  <a:ext cx="82296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296">
                  <a:extLst>
                    <a:ext uri="{FF2B5EF4-FFF2-40B4-BE49-F238E27FC236}">
                      <a16:creationId xmlns:a16="http://schemas.microsoft.com/office/drawing/2014/main" id="{FD89EFD3-7715-B24D-8115-11BA668A40E1}"/>
                    </a:ext>
                  </a:extLst>
                </p:cNvPr>
                <p:cNvCxnSpPr/>
                <p:nvPr/>
              </p:nvCxnSpPr>
              <p:spPr>
                <a:xfrm flipV="1">
                  <a:off x="739140" y="820898"/>
                  <a:ext cx="82296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8" name="Average">
                <a:extLst>
                  <a:ext uri="{FF2B5EF4-FFF2-40B4-BE49-F238E27FC236}">
                    <a16:creationId xmlns:a16="http://schemas.microsoft.com/office/drawing/2014/main" id="{C5E4D353-BB55-3E43-8411-4ADAA54E3CED}"/>
                  </a:ext>
                </a:extLst>
              </p:cNvPr>
              <p:cNvSpPr/>
              <p:nvPr/>
            </p:nvSpPr>
            <p:spPr bwMode="auto">
              <a:xfrm>
                <a:off x="2000250" y="323850"/>
                <a:ext cx="3149600" cy="3467100"/>
              </a:xfrm>
              <a:custGeom>
                <a:avLst/>
                <a:gdLst>
                  <a:gd name="connsiteX0" fmla="*/ 0 w 3149600"/>
                  <a:gd name="connsiteY0" fmla="*/ 3467100 h 3467100"/>
                  <a:gd name="connsiteX1" fmla="*/ 1054100 w 3149600"/>
                  <a:gd name="connsiteY1" fmla="*/ 1841500 h 3467100"/>
                  <a:gd name="connsiteX2" fmla="*/ 3149600 w 3149600"/>
                  <a:gd name="connsiteY2" fmla="*/ 0 h 3467100"/>
                  <a:gd name="connsiteX0" fmla="*/ 0 w 3149600"/>
                  <a:gd name="connsiteY0" fmla="*/ 3467100 h 3467100"/>
                  <a:gd name="connsiteX1" fmla="*/ 527050 w 3149600"/>
                  <a:gd name="connsiteY1" fmla="*/ 2508250 h 3467100"/>
                  <a:gd name="connsiteX2" fmla="*/ 1054100 w 3149600"/>
                  <a:gd name="connsiteY2" fmla="*/ 1841500 h 3467100"/>
                  <a:gd name="connsiteX3" fmla="*/ 3149600 w 3149600"/>
                  <a:gd name="connsiteY3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3149600 w 3149600"/>
                  <a:gd name="connsiteY3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3149600 w 3149600"/>
                  <a:gd name="connsiteY3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3149600 w 3149600"/>
                  <a:gd name="connsiteY3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1987550 w 3149600"/>
                  <a:gd name="connsiteY3" fmla="*/ 1022350 h 3467100"/>
                  <a:gd name="connsiteX4" fmla="*/ 3149600 w 3149600"/>
                  <a:gd name="connsiteY4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2286000 w 3149600"/>
                  <a:gd name="connsiteY3" fmla="*/ 292100 h 3467100"/>
                  <a:gd name="connsiteX4" fmla="*/ 3149600 w 3149600"/>
                  <a:gd name="connsiteY4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2286000 w 3149600"/>
                  <a:gd name="connsiteY3" fmla="*/ 292100 h 3467100"/>
                  <a:gd name="connsiteX4" fmla="*/ 3149600 w 3149600"/>
                  <a:gd name="connsiteY4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2286000 w 3149600"/>
                  <a:gd name="connsiteY3" fmla="*/ 292100 h 3467100"/>
                  <a:gd name="connsiteX4" fmla="*/ 3149600 w 3149600"/>
                  <a:gd name="connsiteY4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2286000 w 3149600"/>
                  <a:gd name="connsiteY3" fmla="*/ 292100 h 3467100"/>
                  <a:gd name="connsiteX4" fmla="*/ 3149600 w 3149600"/>
                  <a:gd name="connsiteY4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2286000 w 3149600"/>
                  <a:gd name="connsiteY3" fmla="*/ 292100 h 3467100"/>
                  <a:gd name="connsiteX4" fmla="*/ 3149600 w 3149600"/>
                  <a:gd name="connsiteY4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2286000 w 3149600"/>
                  <a:gd name="connsiteY3" fmla="*/ 292100 h 3467100"/>
                  <a:gd name="connsiteX4" fmla="*/ 3149600 w 3149600"/>
                  <a:gd name="connsiteY4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2286000 w 3149600"/>
                  <a:gd name="connsiteY3" fmla="*/ 292100 h 3467100"/>
                  <a:gd name="connsiteX4" fmla="*/ 3149600 w 3149600"/>
                  <a:gd name="connsiteY4" fmla="*/ 0 h 3467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600" h="3467100">
                    <a:moveTo>
                      <a:pt x="0" y="3467100"/>
                    </a:moveTo>
                    <a:cubicBezTo>
                      <a:pt x="30692" y="3269192"/>
                      <a:pt x="71967" y="2785533"/>
                      <a:pt x="247650" y="2514600"/>
                    </a:cubicBezTo>
                    <a:cubicBezTo>
                      <a:pt x="423333" y="2243667"/>
                      <a:pt x="555625" y="2205567"/>
                      <a:pt x="1054100" y="1841500"/>
                    </a:cubicBezTo>
                    <a:cubicBezTo>
                      <a:pt x="1552575" y="1477433"/>
                      <a:pt x="1549400" y="656167"/>
                      <a:pt x="2286000" y="292100"/>
                    </a:cubicBezTo>
                    <a:cubicBezTo>
                      <a:pt x="2777067" y="61383"/>
                      <a:pt x="2861733" y="97367"/>
                      <a:pt x="3149600" y="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8282"/>
                <a:endParaRPr lang="en-US" sz="883">
                  <a:solidFill>
                    <a:srgbClr val="000000"/>
                  </a:solidFill>
                  <a:latin typeface="Segoe UI"/>
                </a:endParaRPr>
              </a:p>
            </p:txBody>
          </p:sp>
          <p:grpSp>
            <p:nvGrpSpPr>
              <p:cNvPr id="569" name="Red Dots">
                <a:extLst>
                  <a:ext uri="{FF2B5EF4-FFF2-40B4-BE49-F238E27FC236}">
                    <a16:creationId xmlns:a16="http://schemas.microsoft.com/office/drawing/2014/main" id="{2EB37591-1A44-B744-B5E8-E4520C21DF8F}"/>
                  </a:ext>
                </a:extLst>
              </p:cNvPr>
              <p:cNvGrpSpPr/>
              <p:nvPr/>
            </p:nvGrpSpPr>
            <p:grpSpPr>
              <a:xfrm>
                <a:off x="689483" y="286651"/>
                <a:ext cx="3634740" cy="3460484"/>
                <a:chOff x="689483" y="286651"/>
                <a:chExt cx="3634740" cy="3460484"/>
              </a:xfrm>
            </p:grpSpPr>
            <p:sp>
              <p:nvSpPr>
                <p:cNvPr id="690" name="Oval 175">
                  <a:extLst>
                    <a:ext uri="{FF2B5EF4-FFF2-40B4-BE49-F238E27FC236}">
                      <a16:creationId xmlns:a16="http://schemas.microsoft.com/office/drawing/2014/main" id="{2C94FAD7-AB81-5B44-93E7-D5F83E7908B8}"/>
                    </a:ext>
                  </a:extLst>
                </p:cNvPr>
                <p:cNvSpPr/>
                <p:nvPr/>
              </p:nvSpPr>
              <p:spPr bwMode="auto">
                <a:xfrm>
                  <a:off x="1663277" y="3655695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91" name="Oval 176">
                  <a:extLst>
                    <a:ext uri="{FF2B5EF4-FFF2-40B4-BE49-F238E27FC236}">
                      <a16:creationId xmlns:a16="http://schemas.microsoft.com/office/drawing/2014/main" id="{C8E9666E-81FA-6144-A793-2445BA4E6D06}"/>
                    </a:ext>
                  </a:extLst>
                </p:cNvPr>
                <p:cNvSpPr/>
                <p:nvPr/>
              </p:nvSpPr>
              <p:spPr bwMode="auto">
                <a:xfrm>
                  <a:off x="1273683" y="33219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92" name="Oval 177">
                  <a:extLst>
                    <a:ext uri="{FF2B5EF4-FFF2-40B4-BE49-F238E27FC236}">
                      <a16:creationId xmlns:a16="http://schemas.microsoft.com/office/drawing/2014/main" id="{EA947085-8434-8141-9330-BBC4CC6394BE}"/>
                    </a:ext>
                  </a:extLst>
                </p:cNvPr>
                <p:cNvSpPr/>
                <p:nvPr/>
              </p:nvSpPr>
              <p:spPr bwMode="auto">
                <a:xfrm>
                  <a:off x="1737233" y="33473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93" name="Oval 178">
                  <a:extLst>
                    <a:ext uri="{FF2B5EF4-FFF2-40B4-BE49-F238E27FC236}">
                      <a16:creationId xmlns:a16="http://schemas.microsoft.com/office/drawing/2014/main" id="{FB981D4F-FAF3-B743-A8C7-177DED1E46B3}"/>
                    </a:ext>
                  </a:extLst>
                </p:cNvPr>
                <p:cNvSpPr/>
                <p:nvPr/>
              </p:nvSpPr>
              <p:spPr bwMode="auto">
                <a:xfrm>
                  <a:off x="1610233" y="32140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94" name="Oval 179">
                  <a:extLst>
                    <a:ext uri="{FF2B5EF4-FFF2-40B4-BE49-F238E27FC236}">
                      <a16:creationId xmlns:a16="http://schemas.microsoft.com/office/drawing/2014/main" id="{93C48407-D24B-6647-9E84-0D4D4962FB73}"/>
                    </a:ext>
                  </a:extLst>
                </p:cNvPr>
                <p:cNvSpPr/>
                <p:nvPr/>
              </p:nvSpPr>
              <p:spPr bwMode="auto">
                <a:xfrm>
                  <a:off x="1794383" y="31314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95" name="Oval 180">
                  <a:extLst>
                    <a:ext uri="{FF2B5EF4-FFF2-40B4-BE49-F238E27FC236}">
                      <a16:creationId xmlns:a16="http://schemas.microsoft.com/office/drawing/2014/main" id="{193C6E2D-AA88-9C4E-880C-DC5C7544A7BF}"/>
                    </a:ext>
                  </a:extLst>
                </p:cNvPr>
                <p:cNvSpPr/>
                <p:nvPr/>
              </p:nvSpPr>
              <p:spPr bwMode="auto">
                <a:xfrm>
                  <a:off x="1889633" y="30235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96" name="Oval 181">
                  <a:extLst>
                    <a:ext uri="{FF2B5EF4-FFF2-40B4-BE49-F238E27FC236}">
                      <a16:creationId xmlns:a16="http://schemas.microsoft.com/office/drawing/2014/main" id="{241DB5C9-82C8-3542-B367-EC51B38DF63C}"/>
                    </a:ext>
                  </a:extLst>
                </p:cNvPr>
                <p:cNvSpPr/>
                <p:nvPr/>
              </p:nvSpPr>
              <p:spPr bwMode="auto">
                <a:xfrm>
                  <a:off x="2048383" y="31251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97" name="Oval 182">
                  <a:extLst>
                    <a:ext uri="{FF2B5EF4-FFF2-40B4-BE49-F238E27FC236}">
                      <a16:creationId xmlns:a16="http://schemas.microsoft.com/office/drawing/2014/main" id="{C8647785-1AAE-2744-A3A9-63539DD666AB}"/>
                    </a:ext>
                  </a:extLst>
                </p:cNvPr>
                <p:cNvSpPr/>
                <p:nvPr/>
              </p:nvSpPr>
              <p:spPr bwMode="auto">
                <a:xfrm>
                  <a:off x="1686433" y="28711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98" name="Oval 183">
                  <a:extLst>
                    <a:ext uri="{FF2B5EF4-FFF2-40B4-BE49-F238E27FC236}">
                      <a16:creationId xmlns:a16="http://schemas.microsoft.com/office/drawing/2014/main" id="{0FEF8AAC-2A9B-1341-BD37-8E6D5D812B13}"/>
                    </a:ext>
                  </a:extLst>
                </p:cNvPr>
                <p:cNvSpPr/>
                <p:nvPr/>
              </p:nvSpPr>
              <p:spPr bwMode="auto">
                <a:xfrm>
                  <a:off x="1489583" y="29536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99" name="Oval 184">
                  <a:extLst>
                    <a:ext uri="{FF2B5EF4-FFF2-40B4-BE49-F238E27FC236}">
                      <a16:creationId xmlns:a16="http://schemas.microsoft.com/office/drawing/2014/main" id="{B8D46EF6-9F5C-0B4E-B0DE-375614925683}"/>
                    </a:ext>
                  </a:extLst>
                </p:cNvPr>
                <p:cNvSpPr/>
                <p:nvPr/>
              </p:nvSpPr>
              <p:spPr bwMode="auto">
                <a:xfrm>
                  <a:off x="1813433" y="27250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00" name="Oval 185">
                  <a:extLst>
                    <a:ext uri="{FF2B5EF4-FFF2-40B4-BE49-F238E27FC236}">
                      <a16:creationId xmlns:a16="http://schemas.microsoft.com/office/drawing/2014/main" id="{487BF087-66D4-D74F-970A-8B706DF052BD}"/>
                    </a:ext>
                  </a:extLst>
                </p:cNvPr>
                <p:cNvSpPr/>
                <p:nvPr/>
              </p:nvSpPr>
              <p:spPr bwMode="auto">
                <a:xfrm>
                  <a:off x="1889633" y="24964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01" name="Oval 186">
                  <a:extLst>
                    <a:ext uri="{FF2B5EF4-FFF2-40B4-BE49-F238E27FC236}">
                      <a16:creationId xmlns:a16="http://schemas.microsoft.com/office/drawing/2014/main" id="{34E29DE0-2983-564F-B864-FBFAE8A04347}"/>
                    </a:ext>
                  </a:extLst>
                </p:cNvPr>
                <p:cNvSpPr/>
                <p:nvPr/>
              </p:nvSpPr>
              <p:spPr bwMode="auto">
                <a:xfrm>
                  <a:off x="2073783" y="25409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02" name="Oval 187">
                  <a:extLst>
                    <a:ext uri="{FF2B5EF4-FFF2-40B4-BE49-F238E27FC236}">
                      <a16:creationId xmlns:a16="http://schemas.microsoft.com/office/drawing/2014/main" id="{FAB4DC3C-2348-2344-96A7-947AF0DABD2B}"/>
                    </a:ext>
                  </a:extLst>
                </p:cNvPr>
                <p:cNvSpPr/>
                <p:nvPr/>
              </p:nvSpPr>
              <p:spPr bwMode="auto">
                <a:xfrm>
                  <a:off x="2067433" y="24202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03" name="Oval 188">
                  <a:extLst>
                    <a:ext uri="{FF2B5EF4-FFF2-40B4-BE49-F238E27FC236}">
                      <a16:creationId xmlns:a16="http://schemas.microsoft.com/office/drawing/2014/main" id="{6AD88DB7-98BF-E64F-A1A3-5DDC54414448}"/>
                    </a:ext>
                  </a:extLst>
                </p:cNvPr>
                <p:cNvSpPr/>
                <p:nvPr/>
              </p:nvSpPr>
              <p:spPr bwMode="auto">
                <a:xfrm>
                  <a:off x="2181733" y="24837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04" name="Oval 189">
                  <a:extLst>
                    <a:ext uri="{FF2B5EF4-FFF2-40B4-BE49-F238E27FC236}">
                      <a16:creationId xmlns:a16="http://schemas.microsoft.com/office/drawing/2014/main" id="{32B728A4-3DCC-1749-B4CE-408043BCD465}"/>
                    </a:ext>
                  </a:extLst>
                </p:cNvPr>
                <p:cNvSpPr/>
                <p:nvPr/>
              </p:nvSpPr>
              <p:spPr bwMode="auto">
                <a:xfrm>
                  <a:off x="2403983" y="24266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05" name="Oval 190">
                  <a:extLst>
                    <a:ext uri="{FF2B5EF4-FFF2-40B4-BE49-F238E27FC236}">
                      <a16:creationId xmlns:a16="http://schemas.microsoft.com/office/drawing/2014/main" id="{BBBCD742-DAEE-744A-8506-8F2F5989C484}"/>
                    </a:ext>
                  </a:extLst>
                </p:cNvPr>
                <p:cNvSpPr/>
                <p:nvPr/>
              </p:nvSpPr>
              <p:spPr bwMode="auto">
                <a:xfrm>
                  <a:off x="2988183" y="25790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06" name="Oval 191">
                  <a:extLst>
                    <a:ext uri="{FF2B5EF4-FFF2-40B4-BE49-F238E27FC236}">
                      <a16:creationId xmlns:a16="http://schemas.microsoft.com/office/drawing/2014/main" id="{13C0F5D6-4A5F-134F-9634-C12CA31CBA1B}"/>
                    </a:ext>
                  </a:extLst>
                </p:cNvPr>
                <p:cNvSpPr/>
                <p:nvPr/>
              </p:nvSpPr>
              <p:spPr bwMode="auto">
                <a:xfrm>
                  <a:off x="3635883" y="22615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07" name="Oval 192">
                  <a:extLst>
                    <a:ext uri="{FF2B5EF4-FFF2-40B4-BE49-F238E27FC236}">
                      <a16:creationId xmlns:a16="http://schemas.microsoft.com/office/drawing/2014/main" id="{DD158E98-8707-1D45-947E-A39210C516BD}"/>
                    </a:ext>
                  </a:extLst>
                </p:cNvPr>
                <p:cNvSpPr/>
                <p:nvPr/>
              </p:nvSpPr>
              <p:spPr bwMode="auto">
                <a:xfrm>
                  <a:off x="4232783" y="19059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08" name="Oval 193">
                  <a:extLst>
                    <a:ext uri="{FF2B5EF4-FFF2-40B4-BE49-F238E27FC236}">
                      <a16:creationId xmlns:a16="http://schemas.microsoft.com/office/drawing/2014/main" id="{F0BADC3E-62D2-4146-9FE7-B0A119BE2446}"/>
                    </a:ext>
                  </a:extLst>
                </p:cNvPr>
                <p:cNvSpPr/>
                <p:nvPr/>
              </p:nvSpPr>
              <p:spPr bwMode="auto">
                <a:xfrm>
                  <a:off x="3032633" y="22551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09" name="Oval 194">
                  <a:extLst>
                    <a:ext uri="{FF2B5EF4-FFF2-40B4-BE49-F238E27FC236}">
                      <a16:creationId xmlns:a16="http://schemas.microsoft.com/office/drawing/2014/main" id="{8A8A3BCA-CC59-B540-AB47-E3DF12AF6789}"/>
                    </a:ext>
                  </a:extLst>
                </p:cNvPr>
                <p:cNvSpPr/>
                <p:nvPr/>
              </p:nvSpPr>
              <p:spPr bwMode="auto">
                <a:xfrm>
                  <a:off x="3483483" y="17090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10" name="Oval 195">
                  <a:extLst>
                    <a:ext uri="{FF2B5EF4-FFF2-40B4-BE49-F238E27FC236}">
                      <a16:creationId xmlns:a16="http://schemas.microsoft.com/office/drawing/2014/main" id="{043B8225-626B-0246-B535-2068A66083E8}"/>
                    </a:ext>
                  </a:extLst>
                </p:cNvPr>
                <p:cNvSpPr/>
                <p:nvPr/>
              </p:nvSpPr>
              <p:spPr bwMode="auto">
                <a:xfrm>
                  <a:off x="1076833" y="23821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11" name="Oval 196">
                  <a:extLst>
                    <a:ext uri="{FF2B5EF4-FFF2-40B4-BE49-F238E27FC236}">
                      <a16:creationId xmlns:a16="http://schemas.microsoft.com/office/drawing/2014/main" id="{F1C82AE4-0CBB-AA4A-BEE7-C2DD2E1B1A4E}"/>
                    </a:ext>
                  </a:extLst>
                </p:cNvPr>
                <p:cNvSpPr/>
                <p:nvPr/>
              </p:nvSpPr>
              <p:spPr bwMode="auto">
                <a:xfrm>
                  <a:off x="1127633" y="22424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12" name="Oval 197">
                  <a:extLst>
                    <a:ext uri="{FF2B5EF4-FFF2-40B4-BE49-F238E27FC236}">
                      <a16:creationId xmlns:a16="http://schemas.microsoft.com/office/drawing/2014/main" id="{829A9BBA-258D-5F4E-BF8F-8DB7C210F541}"/>
                    </a:ext>
                  </a:extLst>
                </p:cNvPr>
                <p:cNvSpPr/>
                <p:nvPr/>
              </p:nvSpPr>
              <p:spPr bwMode="auto">
                <a:xfrm>
                  <a:off x="1216533" y="22996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13" name="Oval 198">
                  <a:extLst>
                    <a:ext uri="{FF2B5EF4-FFF2-40B4-BE49-F238E27FC236}">
                      <a16:creationId xmlns:a16="http://schemas.microsoft.com/office/drawing/2014/main" id="{FB829618-A331-A34F-89CE-3BA9A6C4E22B}"/>
                    </a:ext>
                  </a:extLst>
                </p:cNvPr>
                <p:cNvSpPr/>
                <p:nvPr/>
              </p:nvSpPr>
              <p:spPr bwMode="auto">
                <a:xfrm>
                  <a:off x="1591183" y="20900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14" name="Oval 199">
                  <a:extLst>
                    <a:ext uri="{FF2B5EF4-FFF2-40B4-BE49-F238E27FC236}">
                      <a16:creationId xmlns:a16="http://schemas.microsoft.com/office/drawing/2014/main" id="{2EA6010B-4D20-E74D-A6C1-E55474991C44}"/>
                    </a:ext>
                  </a:extLst>
                </p:cNvPr>
                <p:cNvSpPr/>
                <p:nvPr/>
              </p:nvSpPr>
              <p:spPr bwMode="auto">
                <a:xfrm>
                  <a:off x="1730883" y="21472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15" name="Oval 200">
                  <a:extLst>
                    <a:ext uri="{FF2B5EF4-FFF2-40B4-BE49-F238E27FC236}">
                      <a16:creationId xmlns:a16="http://schemas.microsoft.com/office/drawing/2014/main" id="{8A3A7680-94A0-3F46-AF39-8ABFD6BA5793}"/>
                    </a:ext>
                  </a:extLst>
                </p:cNvPr>
                <p:cNvSpPr/>
                <p:nvPr/>
              </p:nvSpPr>
              <p:spPr bwMode="auto">
                <a:xfrm>
                  <a:off x="1857883" y="22996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16" name="Oval 201">
                  <a:extLst>
                    <a:ext uri="{FF2B5EF4-FFF2-40B4-BE49-F238E27FC236}">
                      <a16:creationId xmlns:a16="http://schemas.microsoft.com/office/drawing/2014/main" id="{9838D8DB-369E-CD41-BA9A-5ADC3F3C27C1}"/>
                    </a:ext>
                  </a:extLst>
                </p:cNvPr>
                <p:cNvSpPr/>
                <p:nvPr/>
              </p:nvSpPr>
              <p:spPr bwMode="auto">
                <a:xfrm>
                  <a:off x="2162683" y="21789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17" name="Oval 202">
                  <a:extLst>
                    <a:ext uri="{FF2B5EF4-FFF2-40B4-BE49-F238E27FC236}">
                      <a16:creationId xmlns:a16="http://schemas.microsoft.com/office/drawing/2014/main" id="{C8A49027-3475-8C40-BBFD-2C960C1BAF35}"/>
                    </a:ext>
                  </a:extLst>
                </p:cNvPr>
                <p:cNvSpPr/>
                <p:nvPr/>
              </p:nvSpPr>
              <p:spPr bwMode="auto">
                <a:xfrm>
                  <a:off x="2308733" y="21281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18" name="Oval 203">
                  <a:extLst>
                    <a:ext uri="{FF2B5EF4-FFF2-40B4-BE49-F238E27FC236}">
                      <a16:creationId xmlns:a16="http://schemas.microsoft.com/office/drawing/2014/main" id="{035375FF-C1B7-F54B-968D-7390ECCC6E3D}"/>
                    </a:ext>
                  </a:extLst>
                </p:cNvPr>
                <p:cNvSpPr/>
                <p:nvPr/>
              </p:nvSpPr>
              <p:spPr bwMode="auto">
                <a:xfrm>
                  <a:off x="2556383" y="21281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19" name="Oval 204">
                  <a:extLst>
                    <a:ext uri="{FF2B5EF4-FFF2-40B4-BE49-F238E27FC236}">
                      <a16:creationId xmlns:a16="http://schemas.microsoft.com/office/drawing/2014/main" id="{36190FCB-BD5A-AF4C-9388-8410D22F28F8}"/>
                    </a:ext>
                  </a:extLst>
                </p:cNvPr>
                <p:cNvSpPr/>
                <p:nvPr/>
              </p:nvSpPr>
              <p:spPr bwMode="auto">
                <a:xfrm>
                  <a:off x="2708783" y="19948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20" name="Oval 205">
                  <a:extLst>
                    <a:ext uri="{FF2B5EF4-FFF2-40B4-BE49-F238E27FC236}">
                      <a16:creationId xmlns:a16="http://schemas.microsoft.com/office/drawing/2014/main" id="{201D8591-D707-2D4E-BAF5-973AD7480D72}"/>
                    </a:ext>
                  </a:extLst>
                </p:cNvPr>
                <p:cNvSpPr/>
                <p:nvPr/>
              </p:nvSpPr>
              <p:spPr bwMode="auto">
                <a:xfrm>
                  <a:off x="2880233" y="19122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21" name="Oval 206">
                  <a:extLst>
                    <a:ext uri="{FF2B5EF4-FFF2-40B4-BE49-F238E27FC236}">
                      <a16:creationId xmlns:a16="http://schemas.microsoft.com/office/drawing/2014/main" id="{4624C6E2-8042-964A-9A0C-D8831732E3F6}"/>
                    </a:ext>
                  </a:extLst>
                </p:cNvPr>
                <p:cNvSpPr/>
                <p:nvPr/>
              </p:nvSpPr>
              <p:spPr bwMode="auto">
                <a:xfrm>
                  <a:off x="2848483" y="20392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22" name="Oval 207">
                  <a:extLst>
                    <a:ext uri="{FF2B5EF4-FFF2-40B4-BE49-F238E27FC236}">
                      <a16:creationId xmlns:a16="http://schemas.microsoft.com/office/drawing/2014/main" id="{E076D5C9-8EDC-DD46-BB58-BADF0D7C813F}"/>
                    </a:ext>
                  </a:extLst>
                </p:cNvPr>
                <p:cNvSpPr/>
                <p:nvPr/>
              </p:nvSpPr>
              <p:spPr bwMode="auto">
                <a:xfrm>
                  <a:off x="2950083" y="20519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23" name="Oval 208">
                  <a:extLst>
                    <a:ext uri="{FF2B5EF4-FFF2-40B4-BE49-F238E27FC236}">
                      <a16:creationId xmlns:a16="http://schemas.microsoft.com/office/drawing/2014/main" id="{E26B2E5F-FE44-2140-8747-790EE49F0A90}"/>
                    </a:ext>
                  </a:extLst>
                </p:cNvPr>
                <p:cNvSpPr/>
                <p:nvPr/>
              </p:nvSpPr>
              <p:spPr bwMode="auto">
                <a:xfrm>
                  <a:off x="3083433" y="17471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24" name="Oval 209">
                  <a:extLst>
                    <a:ext uri="{FF2B5EF4-FFF2-40B4-BE49-F238E27FC236}">
                      <a16:creationId xmlns:a16="http://schemas.microsoft.com/office/drawing/2014/main" id="{F7838230-442A-2145-99FE-E753AC842109}"/>
                    </a:ext>
                  </a:extLst>
                </p:cNvPr>
                <p:cNvSpPr/>
                <p:nvPr/>
              </p:nvSpPr>
              <p:spPr bwMode="auto">
                <a:xfrm>
                  <a:off x="3216783" y="15185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25" name="Oval 210">
                  <a:extLst>
                    <a:ext uri="{FF2B5EF4-FFF2-40B4-BE49-F238E27FC236}">
                      <a16:creationId xmlns:a16="http://schemas.microsoft.com/office/drawing/2014/main" id="{E25A8764-0144-7F4B-8DFA-C6212AA6F12E}"/>
                    </a:ext>
                  </a:extLst>
                </p:cNvPr>
                <p:cNvSpPr/>
                <p:nvPr/>
              </p:nvSpPr>
              <p:spPr bwMode="auto">
                <a:xfrm>
                  <a:off x="3356483" y="14931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26" name="Oval 211">
                  <a:extLst>
                    <a:ext uri="{FF2B5EF4-FFF2-40B4-BE49-F238E27FC236}">
                      <a16:creationId xmlns:a16="http://schemas.microsoft.com/office/drawing/2014/main" id="{10F657F3-5096-164A-BD34-968E60A97A8B}"/>
                    </a:ext>
                  </a:extLst>
                </p:cNvPr>
                <p:cNvSpPr/>
                <p:nvPr/>
              </p:nvSpPr>
              <p:spPr bwMode="auto">
                <a:xfrm>
                  <a:off x="3432683" y="11820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27" name="Oval 212">
                  <a:extLst>
                    <a:ext uri="{FF2B5EF4-FFF2-40B4-BE49-F238E27FC236}">
                      <a16:creationId xmlns:a16="http://schemas.microsoft.com/office/drawing/2014/main" id="{88902E8C-5ED0-EC4E-8254-20844BBB9A08}"/>
                    </a:ext>
                  </a:extLst>
                </p:cNvPr>
                <p:cNvSpPr/>
                <p:nvPr/>
              </p:nvSpPr>
              <p:spPr bwMode="auto">
                <a:xfrm>
                  <a:off x="3731133" y="7692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28" name="Oval 213">
                  <a:extLst>
                    <a:ext uri="{FF2B5EF4-FFF2-40B4-BE49-F238E27FC236}">
                      <a16:creationId xmlns:a16="http://schemas.microsoft.com/office/drawing/2014/main" id="{06371504-2AC5-874D-B4F9-47245A79DBDB}"/>
                    </a:ext>
                  </a:extLst>
                </p:cNvPr>
                <p:cNvSpPr/>
                <p:nvPr/>
              </p:nvSpPr>
              <p:spPr bwMode="auto">
                <a:xfrm>
                  <a:off x="3940683" y="3374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29" name="Oval 214">
                  <a:extLst>
                    <a:ext uri="{FF2B5EF4-FFF2-40B4-BE49-F238E27FC236}">
                      <a16:creationId xmlns:a16="http://schemas.microsoft.com/office/drawing/2014/main" id="{10C2472E-4202-4A45-AC17-070EEBA0E32C}"/>
                    </a:ext>
                  </a:extLst>
                </p:cNvPr>
                <p:cNvSpPr/>
                <p:nvPr/>
              </p:nvSpPr>
              <p:spPr bwMode="auto">
                <a:xfrm>
                  <a:off x="1178433" y="19948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30" name="Oval 215">
                  <a:extLst>
                    <a:ext uri="{FF2B5EF4-FFF2-40B4-BE49-F238E27FC236}">
                      <a16:creationId xmlns:a16="http://schemas.microsoft.com/office/drawing/2014/main" id="{4996D713-80D0-554B-9EDD-F13D420DE84A}"/>
                    </a:ext>
                  </a:extLst>
                </p:cNvPr>
                <p:cNvSpPr/>
                <p:nvPr/>
              </p:nvSpPr>
              <p:spPr bwMode="auto">
                <a:xfrm>
                  <a:off x="975233" y="18614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31" name="Oval 216">
                  <a:extLst>
                    <a:ext uri="{FF2B5EF4-FFF2-40B4-BE49-F238E27FC236}">
                      <a16:creationId xmlns:a16="http://schemas.microsoft.com/office/drawing/2014/main" id="{B02DA411-54BF-EB40-9566-9AF08E389222}"/>
                    </a:ext>
                  </a:extLst>
                </p:cNvPr>
                <p:cNvSpPr/>
                <p:nvPr/>
              </p:nvSpPr>
              <p:spPr bwMode="auto">
                <a:xfrm>
                  <a:off x="689483" y="15820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32" name="Oval 217">
                  <a:extLst>
                    <a:ext uri="{FF2B5EF4-FFF2-40B4-BE49-F238E27FC236}">
                      <a16:creationId xmlns:a16="http://schemas.microsoft.com/office/drawing/2014/main" id="{52802402-B7C7-5647-B6CE-2FDBB365F844}"/>
                    </a:ext>
                  </a:extLst>
                </p:cNvPr>
                <p:cNvSpPr/>
                <p:nvPr/>
              </p:nvSpPr>
              <p:spPr bwMode="auto">
                <a:xfrm>
                  <a:off x="1121283" y="16773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33" name="Oval 218">
                  <a:extLst>
                    <a:ext uri="{FF2B5EF4-FFF2-40B4-BE49-F238E27FC236}">
                      <a16:creationId xmlns:a16="http://schemas.microsoft.com/office/drawing/2014/main" id="{7D1506C3-C3A2-8B4E-BB34-543EA69C032A}"/>
                    </a:ext>
                  </a:extLst>
                </p:cNvPr>
                <p:cNvSpPr/>
                <p:nvPr/>
              </p:nvSpPr>
              <p:spPr bwMode="auto">
                <a:xfrm>
                  <a:off x="1299083" y="16773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34" name="Oval 219">
                  <a:extLst>
                    <a:ext uri="{FF2B5EF4-FFF2-40B4-BE49-F238E27FC236}">
                      <a16:creationId xmlns:a16="http://schemas.microsoft.com/office/drawing/2014/main" id="{58651A39-34AB-DC42-BB2B-64BA326641F4}"/>
                    </a:ext>
                  </a:extLst>
                </p:cNvPr>
                <p:cNvSpPr/>
                <p:nvPr/>
              </p:nvSpPr>
              <p:spPr bwMode="auto">
                <a:xfrm>
                  <a:off x="1476883" y="18678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35" name="Oval 220">
                  <a:extLst>
                    <a:ext uri="{FF2B5EF4-FFF2-40B4-BE49-F238E27FC236}">
                      <a16:creationId xmlns:a16="http://schemas.microsoft.com/office/drawing/2014/main" id="{8F0BE8B5-E269-8248-9C86-DFDA26B1CD0F}"/>
                    </a:ext>
                  </a:extLst>
                </p:cNvPr>
                <p:cNvSpPr/>
                <p:nvPr/>
              </p:nvSpPr>
              <p:spPr bwMode="auto">
                <a:xfrm>
                  <a:off x="1743583" y="18106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36" name="Oval 221">
                  <a:extLst>
                    <a:ext uri="{FF2B5EF4-FFF2-40B4-BE49-F238E27FC236}">
                      <a16:creationId xmlns:a16="http://schemas.microsoft.com/office/drawing/2014/main" id="{7011A9D8-4D29-484E-8002-5B4A2D994734}"/>
                    </a:ext>
                  </a:extLst>
                </p:cNvPr>
                <p:cNvSpPr/>
                <p:nvPr/>
              </p:nvSpPr>
              <p:spPr bwMode="auto">
                <a:xfrm>
                  <a:off x="1972183" y="17725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37" name="Oval 222">
                  <a:extLst>
                    <a:ext uri="{FF2B5EF4-FFF2-40B4-BE49-F238E27FC236}">
                      <a16:creationId xmlns:a16="http://schemas.microsoft.com/office/drawing/2014/main" id="{776F0A69-435C-A84F-86FE-67D872DAF863}"/>
                    </a:ext>
                  </a:extLst>
                </p:cNvPr>
                <p:cNvSpPr/>
                <p:nvPr/>
              </p:nvSpPr>
              <p:spPr bwMode="auto">
                <a:xfrm>
                  <a:off x="2035683" y="19884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38" name="Oval 223">
                  <a:extLst>
                    <a:ext uri="{FF2B5EF4-FFF2-40B4-BE49-F238E27FC236}">
                      <a16:creationId xmlns:a16="http://schemas.microsoft.com/office/drawing/2014/main" id="{83BBC70D-6436-6643-8918-2FD1295D03C4}"/>
                    </a:ext>
                  </a:extLst>
                </p:cNvPr>
                <p:cNvSpPr/>
                <p:nvPr/>
              </p:nvSpPr>
              <p:spPr bwMode="auto">
                <a:xfrm>
                  <a:off x="2289683" y="18995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39" name="Oval 224">
                  <a:extLst>
                    <a:ext uri="{FF2B5EF4-FFF2-40B4-BE49-F238E27FC236}">
                      <a16:creationId xmlns:a16="http://schemas.microsoft.com/office/drawing/2014/main" id="{4C889A62-E532-6E45-B452-86CD11951035}"/>
                    </a:ext>
                  </a:extLst>
                </p:cNvPr>
                <p:cNvSpPr/>
                <p:nvPr/>
              </p:nvSpPr>
              <p:spPr bwMode="auto">
                <a:xfrm>
                  <a:off x="2435733" y="19948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40" name="Oval 225">
                  <a:extLst>
                    <a:ext uri="{FF2B5EF4-FFF2-40B4-BE49-F238E27FC236}">
                      <a16:creationId xmlns:a16="http://schemas.microsoft.com/office/drawing/2014/main" id="{1A047D37-A3D1-BB44-8BCA-D62010B026C0}"/>
                    </a:ext>
                  </a:extLst>
                </p:cNvPr>
                <p:cNvSpPr/>
                <p:nvPr/>
              </p:nvSpPr>
              <p:spPr bwMode="auto">
                <a:xfrm>
                  <a:off x="2613533" y="18233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41" name="Oval 226">
                  <a:extLst>
                    <a:ext uri="{FF2B5EF4-FFF2-40B4-BE49-F238E27FC236}">
                      <a16:creationId xmlns:a16="http://schemas.microsoft.com/office/drawing/2014/main" id="{3BB9AB78-0C91-1646-BBFF-6636036A22C7}"/>
                    </a:ext>
                  </a:extLst>
                </p:cNvPr>
                <p:cNvSpPr/>
                <p:nvPr/>
              </p:nvSpPr>
              <p:spPr bwMode="auto">
                <a:xfrm>
                  <a:off x="2296033" y="17789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42" name="Oval 227">
                  <a:extLst>
                    <a:ext uri="{FF2B5EF4-FFF2-40B4-BE49-F238E27FC236}">
                      <a16:creationId xmlns:a16="http://schemas.microsoft.com/office/drawing/2014/main" id="{15BC0F8B-C6D5-2941-A555-CCB0E17EC8E9}"/>
                    </a:ext>
                  </a:extLst>
                </p:cNvPr>
                <p:cNvSpPr/>
                <p:nvPr/>
              </p:nvSpPr>
              <p:spPr bwMode="auto">
                <a:xfrm>
                  <a:off x="2423033" y="17598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43" name="Oval 228">
                  <a:extLst>
                    <a:ext uri="{FF2B5EF4-FFF2-40B4-BE49-F238E27FC236}">
                      <a16:creationId xmlns:a16="http://schemas.microsoft.com/office/drawing/2014/main" id="{FBD54102-CBFC-964D-BAE2-829FC322F258}"/>
                    </a:ext>
                  </a:extLst>
                </p:cNvPr>
                <p:cNvSpPr/>
                <p:nvPr/>
              </p:nvSpPr>
              <p:spPr bwMode="auto">
                <a:xfrm>
                  <a:off x="2461133" y="17281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44" name="Oval 229">
                  <a:extLst>
                    <a:ext uri="{FF2B5EF4-FFF2-40B4-BE49-F238E27FC236}">
                      <a16:creationId xmlns:a16="http://schemas.microsoft.com/office/drawing/2014/main" id="{4E62D036-C70E-6145-B177-CC24FD051339}"/>
                    </a:ext>
                  </a:extLst>
                </p:cNvPr>
                <p:cNvSpPr/>
                <p:nvPr/>
              </p:nvSpPr>
              <p:spPr bwMode="auto">
                <a:xfrm>
                  <a:off x="2765933" y="16582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45" name="Oval 230">
                  <a:extLst>
                    <a:ext uri="{FF2B5EF4-FFF2-40B4-BE49-F238E27FC236}">
                      <a16:creationId xmlns:a16="http://schemas.microsoft.com/office/drawing/2014/main" id="{8C65EA63-4992-D34B-95EF-5211A94B552E}"/>
                    </a:ext>
                  </a:extLst>
                </p:cNvPr>
                <p:cNvSpPr/>
                <p:nvPr/>
              </p:nvSpPr>
              <p:spPr bwMode="auto">
                <a:xfrm>
                  <a:off x="2880233" y="16773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46" name="Oval 231">
                  <a:extLst>
                    <a:ext uri="{FF2B5EF4-FFF2-40B4-BE49-F238E27FC236}">
                      <a16:creationId xmlns:a16="http://schemas.microsoft.com/office/drawing/2014/main" id="{ABC73398-D573-954D-BAE5-183B905D8817}"/>
                    </a:ext>
                  </a:extLst>
                </p:cNvPr>
                <p:cNvSpPr/>
                <p:nvPr/>
              </p:nvSpPr>
              <p:spPr bwMode="auto">
                <a:xfrm>
                  <a:off x="2988183" y="16392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47" name="Oval 232">
                  <a:extLst>
                    <a:ext uri="{FF2B5EF4-FFF2-40B4-BE49-F238E27FC236}">
                      <a16:creationId xmlns:a16="http://schemas.microsoft.com/office/drawing/2014/main" id="{57DE041B-F889-6A4F-B772-84C47519FAF4}"/>
                    </a:ext>
                  </a:extLst>
                </p:cNvPr>
                <p:cNvSpPr/>
                <p:nvPr/>
              </p:nvSpPr>
              <p:spPr bwMode="auto">
                <a:xfrm>
                  <a:off x="2886583" y="15439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48" name="Oval 233">
                  <a:extLst>
                    <a:ext uri="{FF2B5EF4-FFF2-40B4-BE49-F238E27FC236}">
                      <a16:creationId xmlns:a16="http://schemas.microsoft.com/office/drawing/2014/main" id="{BDAE5608-ACD2-5644-BF8C-F10724E76269}"/>
                    </a:ext>
                  </a:extLst>
                </p:cNvPr>
                <p:cNvSpPr/>
                <p:nvPr/>
              </p:nvSpPr>
              <p:spPr bwMode="auto">
                <a:xfrm>
                  <a:off x="2365883" y="16138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49" name="Oval 234">
                  <a:extLst>
                    <a:ext uri="{FF2B5EF4-FFF2-40B4-BE49-F238E27FC236}">
                      <a16:creationId xmlns:a16="http://schemas.microsoft.com/office/drawing/2014/main" id="{06D99313-081D-E44C-88F9-044F60C1662F}"/>
                    </a:ext>
                  </a:extLst>
                </p:cNvPr>
                <p:cNvSpPr/>
                <p:nvPr/>
              </p:nvSpPr>
              <p:spPr bwMode="auto">
                <a:xfrm>
                  <a:off x="2423033" y="14995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50" name="Oval 235">
                  <a:extLst>
                    <a:ext uri="{FF2B5EF4-FFF2-40B4-BE49-F238E27FC236}">
                      <a16:creationId xmlns:a16="http://schemas.microsoft.com/office/drawing/2014/main" id="{4D081B9B-39F6-8242-B6F7-422FB624D228}"/>
                    </a:ext>
                  </a:extLst>
                </p:cNvPr>
                <p:cNvSpPr/>
                <p:nvPr/>
              </p:nvSpPr>
              <p:spPr bwMode="auto">
                <a:xfrm>
                  <a:off x="1749933" y="15312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51" name="Oval 236">
                  <a:extLst>
                    <a:ext uri="{FF2B5EF4-FFF2-40B4-BE49-F238E27FC236}">
                      <a16:creationId xmlns:a16="http://schemas.microsoft.com/office/drawing/2014/main" id="{F6178251-7DE1-1644-A3C4-529263618A0A}"/>
                    </a:ext>
                  </a:extLst>
                </p:cNvPr>
                <p:cNvSpPr/>
                <p:nvPr/>
              </p:nvSpPr>
              <p:spPr bwMode="auto">
                <a:xfrm>
                  <a:off x="1495933" y="14296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52" name="Oval 237">
                  <a:extLst>
                    <a:ext uri="{FF2B5EF4-FFF2-40B4-BE49-F238E27FC236}">
                      <a16:creationId xmlns:a16="http://schemas.microsoft.com/office/drawing/2014/main" id="{33FBEA6E-3DE7-A341-AF84-ADD26055E0B8}"/>
                    </a:ext>
                  </a:extLst>
                </p:cNvPr>
                <p:cNvSpPr/>
                <p:nvPr/>
              </p:nvSpPr>
              <p:spPr bwMode="auto">
                <a:xfrm>
                  <a:off x="1127633" y="12836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53" name="Oval 238">
                  <a:extLst>
                    <a:ext uri="{FF2B5EF4-FFF2-40B4-BE49-F238E27FC236}">
                      <a16:creationId xmlns:a16="http://schemas.microsoft.com/office/drawing/2014/main" id="{C7D48DC2-8EA6-B34F-8DBB-A6E467448EAB}"/>
                    </a:ext>
                  </a:extLst>
                </p:cNvPr>
                <p:cNvSpPr/>
                <p:nvPr/>
              </p:nvSpPr>
              <p:spPr bwMode="auto">
                <a:xfrm>
                  <a:off x="1140333" y="9026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54" name="Oval 239">
                  <a:extLst>
                    <a:ext uri="{FF2B5EF4-FFF2-40B4-BE49-F238E27FC236}">
                      <a16:creationId xmlns:a16="http://schemas.microsoft.com/office/drawing/2014/main" id="{E1C6994E-6341-434F-828F-E7B33F18086B}"/>
                    </a:ext>
                  </a:extLst>
                </p:cNvPr>
                <p:cNvSpPr/>
                <p:nvPr/>
              </p:nvSpPr>
              <p:spPr bwMode="auto">
                <a:xfrm>
                  <a:off x="1584833" y="13344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55" name="Oval 240">
                  <a:extLst>
                    <a:ext uri="{FF2B5EF4-FFF2-40B4-BE49-F238E27FC236}">
                      <a16:creationId xmlns:a16="http://schemas.microsoft.com/office/drawing/2014/main" id="{535DC05D-A781-0140-9CA3-F217403E1489}"/>
                    </a:ext>
                  </a:extLst>
                </p:cNvPr>
                <p:cNvSpPr/>
                <p:nvPr/>
              </p:nvSpPr>
              <p:spPr bwMode="auto">
                <a:xfrm>
                  <a:off x="1680083" y="11502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56" name="Oval 241">
                  <a:extLst>
                    <a:ext uri="{FF2B5EF4-FFF2-40B4-BE49-F238E27FC236}">
                      <a16:creationId xmlns:a16="http://schemas.microsoft.com/office/drawing/2014/main" id="{180CB495-0E77-C84F-9E9C-B876F58D29E9}"/>
                    </a:ext>
                  </a:extLst>
                </p:cNvPr>
                <p:cNvSpPr/>
                <p:nvPr/>
              </p:nvSpPr>
              <p:spPr bwMode="auto">
                <a:xfrm>
                  <a:off x="1610233" y="8899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57" name="Oval 242">
                  <a:extLst>
                    <a:ext uri="{FF2B5EF4-FFF2-40B4-BE49-F238E27FC236}">
                      <a16:creationId xmlns:a16="http://schemas.microsoft.com/office/drawing/2014/main" id="{343A7E36-8EB5-1A4B-B471-BACF4014E834}"/>
                    </a:ext>
                  </a:extLst>
                </p:cNvPr>
                <p:cNvSpPr/>
                <p:nvPr/>
              </p:nvSpPr>
              <p:spPr bwMode="auto">
                <a:xfrm>
                  <a:off x="1895983" y="8835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58" name="Oval 243">
                  <a:extLst>
                    <a:ext uri="{FF2B5EF4-FFF2-40B4-BE49-F238E27FC236}">
                      <a16:creationId xmlns:a16="http://schemas.microsoft.com/office/drawing/2014/main" id="{910027A0-12CD-1B41-A957-9CBF5B8C54BF}"/>
                    </a:ext>
                  </a:extLst>
                </p:cNvPr>
                <p:cNvSpPr/>
                <p:nvPr/>
              </p:nvSpPr>
              <p:spPr bwMode="auto">
                <a:xfrm>
                  <a:off x="1895983" y="11756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59" name="Oval 244">
                  <a:extLst>
                    <a:ext uri="{FF2B5EF4-FFF2-40B4-BE49-F238E27FC236}">
                      <a16:creationId xmlns:a16="http://schemas.microsoft.com/office/drawing/2014/main" id="{C6A45D57-4B1F-B14E-BCE2-65377D28BBE8}"/>
                    </a:ext>
                  </a:extLst>
                </p:cNvPr>
                <p:cNvSpPr/>
                <p:nvPr/>
              </p:nvSpPr>
              <p:spPr bwMode="auto">
                <a:xfrm>
                  <a:off x="1953133" y="14423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60" name="Oval 245">
                  <a:extLst>
                    <a:ext uri="{FF2B5EF4-FFF2-40B4-BE49-F238E27FC236}">
                      <a16:creationId xmlns:a16="http://schemas.microsoft.com/office/drawing/2014/main" id="{D8BD16FD-18BD-0A48-BF54-172276126F5A}"/>
                    </a:ext>
                  </a:extLst>
                </p:cNvPr>
                <p:cNvSpPr/>
                <p:nvPr/>
              </p:nvSpPr>
              <p:spPr bwMode="auto">
                <a:xfrm>
                  <a:off x="2137283" y="14042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61" name="Oval 246">
                  <a:extLst>
                    <a:ext uri="{FF2B5EF4-FFF2-40B4-BE49-F238E27FC236}">
                      <a16:creationId xmlns:a16="http://schemas.microsoft.com/office/drawing/2014/main" id="{76689359-EBFD-0F4D-AF59-7BE854251E9E}"/>
                    </a:ext>
                  </a:extLst>
                </p:cNvPr>
                <p:cNvSpPr/>
                <p:nvPr/>
              </p:nvSpPr>
              <p:spPr bwMode="auto">
                <a:xfrm>
                  <a:off x="2169033" y="13471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62" name="Oval 247">
                  <a:extLst>
                    <a:ext uri="{FF2B5EF4-FFF2-40B4-BE49-F238E27FC236}">
                      <a16:creationId xmlns:a16="http://schemas.microsoft.com/office/drawing/2014/main" id="{F5CD9665-29EF-284B-8565-799445290071}"/>
                    </a:ext>
                  </a:extLst>
                </p:cNvPr>
                <p:cNvSpPr/>
                <p:nvPr/>
              </p:nvSpPr>
              <p:spPr bwMode="auto">
                <a:xfrm>
                  <a:off x="2035683" y="10677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63" name="Oval 248">
                  <a:extLst>
                    <a:ext uri="{FF2B5EF4-FFF2-40B4-BE49-F238E27FC236}">
                      <a16:creationId xmlns:a16="http://schemas.microsoft.com/office/drawing/2014/main" id="{047D5619-EBCB-704B-A399-ACCBB96BFE0C}"/>
                    </a:ext>
                  </a:extLst>
                </p:cNvPr>
                <p:cNvSpPr/>
                <p:nvPr/>
              </p:nvSpPr>
              <p:spPr bwMode="auto">
                <a:xfrm>
                  <a:off x="1965833" y="7184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64" name="Oval 249">
                  <a:extLst>
                    <a:ext uri="{FF2B5EF4-FFF2-40B4-BE49-F238E27FC236}">
                      <a16:creationId xmlns:a16="http://schemas.microsoft.com/office/drawing/2014/main" id="{8072DA93-A080-4E4F-AC78-1E7ED212C3A6}"/>
                    </a:ext>
                  </a:extLst>
                </p:cNvPr>
                <p:cNvSpPr/>
                <p:nvPr/>
              </p:nvSpPr>
              <p:spPr bwMode="auto">
                <a:xfrm>
                  <a:off x="1915033" y="5724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65" name="Oval 250">
                  <a:extLst>
                    <a:ext uri="{FF2B5EF4-FFF2-40B4-BE49-F238E27FC236}">
                      <a16:creationId xmlns:a16="http://schemas.microsoft.com/office/drawing/2014/main" id="{C950CF48-6605-AC43-AA7B-EC41C96C23E1}"/>
                    </a:ext>
                  </a:extLst>
                </p:cNvPr>
                <p:cNvSpPr/>
                <p:nvPr/>
              </p:nvSpPr>
              <p:spPr bwMode="auto">
                <a:xfrm>
                  <a:off x="2175383" y="9153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66" name="Oval 251">
                  <a:extLst>
                    <a:ext uri="{FF2B5EF4-FFF2-40B4-BE49-F238E27FC236}">
                      <a16:creationId xmlns:a16="http://schemas.microsoft.com/office/drawing/2014/main" id="{D1B32246-8FAD-F74B-A904-601BD2D72FE9}"/>
                    </a:ext>
                  </a:extLst>
                </p:cNvPr>
                <p:cNvSpPr/>
                <p:nvPr/>
              </p:nvSpPr>
              <p:spPr bwMode="auto">
                <a:xfrm>
                  <a:off x="2289683" y="10296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67" name="Oval 252">
                  <a:extLst>
                    <a:ext uri="{FF2B5EF4-FFF2-40B4-BE49-F238E27FC236}">
                      <a16:creationId xmlns:a16="http://schemas.microsoft.com/office/drawing/2014/main" id="{158D7EEB-59FB-CE46-946A-72190C409DD9}"/>
                    </a:ext>
                  </a:extLst>
                </p:cNvPr>
                <p:cNvSpPr/>
                <p:nvPr/>
              </p:nvSpPr>
              <p:spPr bwMode="auto">
                <a:xfrm>
                  <a:off x="2410333" y="12582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68" name="Oval 253">
                  <a:extLst>
                    <a:ext uri="{FF2B5EF4-FFF2-40B4-BE49-F238E27FC236}">
                      <a16:creationId xmlns:a16="http://schemas.microsoft.com/office/drawing/2014/main" id="{2EADA49B-5506-6A40-AD29-7656C8942010}"/>
                    </a:ext>
                  </a:extLst>
                </p:cNvPr>
                <p:cNvSpPr/>
                <p:nvPr/>
              </p:nvSpPr>
              <p:spPr bwMode="auto">
                <a:xfrm>
                  <a:off x="2556383" y="13344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69" name="Oval 254">
                  <a:extLst>
                    <a:ext uri="{FF2B5EF4-FFF2-40B4-BE49-F238E27FC236}">
                      <a16:creationId xmlns:a16="http://schemas.microsoft.com/office/drawing/2014/main" id="{FE7B9EE8-6A34-A546-8473-AB25886DDEBB}"/>
                    </a:ext>
                  </a:extLst>
                </p:cNvPr>
                <p:cNvSpPr/>
                <p:nvPr/>
              </p:nvSpPr>
              <p:spPr bwMode="auto">
                <a:xfrm>
                  <a:off x="2689733" y="13534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70" name="Oval 255">
                  <a:extLst>
                    <a:ext uri="{FF2B5EF4-FFF2-40B4-BE49-F238E27FC236}">
                      <a16:creationId xmlns:a16="http://schemas.microsoft.com/office/drawing/2014/main" id="{20492BCB-2838-3B45-B0C4-CD7C3AC44B55}"/>
                    </a:ext>
                  </a:extLst>
                </p:cNvPr>
                <p:cNvSpPr/>
                <p:nvPr/>
              </p:nvSpPr>
              <p:spPr bwMode="auto">
                <a:xfrm>
                  <a:off x="2816733" y="11629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71" name="Oval 256">
                  <a:extLst>
                    <a:ext uri="{FF2B5EF4-FFF2-40B4-BE49-F238E27FC236}">
                      <a16:creationId xmlns:a16="http://schemas.microsoft.com/office/drawing/2014/main" id="{A3075868-3C30-B94A-9204-92203A1A9D08}"/>
                    </a:ext>
                  </a:extLst>
                </p:cNvPr>
                <p:cNvSpPr/>
                <p:nvPr/>
              </p:nvSpPr>
              <p:spPr bwMode="auto">
                <a:xfrm>
                  <a:off x="2816733" y="10423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72" name="Oval 257">
                  <a:extLst>
                    <a:ext uri="{FF2B5EF4-FFF2-40B4-BE49-F238E27FC236}">
                      <a16:creationId xmlns:a16="http://schemas.microsoft.com/office/drawing/2014/main" id="{CB99010F-3ECC-6945-B70A-0E76DEE0513B}"/>
                    </a:ext>
                  </a:extLst>
                </p:cNvPr>
                <p:cNvSpPr/>
                <p:nvPr/>
              </p:nvSpPr>
              <p:spPr bwMode="auto">
                <a:xfrm>
                  <a:off x="2677033" y="9851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73" name="Oval 258">
                  <a:extLst>
                    <a:ext uri="{FF2B5EF4-FFF2-40B4-BE49-F238E27FC236}">
                      <a16:creationId xmlns:a16="http://schemas.microsoft.com/office/drawing/2014/main" id="{EF070F52-26C8-714A-86D2-9BC6304D51BF}"/>
                    </a:ext>
                  </a:extLst>
                </p:cNvPr>
                <p:cNvSpPr/>
                <p:nvPr/>
              </p:nvSpPr>
              <p:spPr bwMode="auto">
                <a:xfrm>
                  <a:off x="2575433" y="10677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74" name="Oval 259">
                  <a:extLst>
                    <a:ext uri="{FF2B5EF4-FFF2-40B4-BE49-F238E27FC236}">
                      <a16:creationId xmlns:a16="http://schemas.microsoft.com/office/drawing/2014/main" id="{7E2C2BBE-00BC-604B-A5DB-E27B946693F8}"/>
                    </a:ext>
                  </a:extLst>
                </p:cNvPr>
                <p:cNvSpPr/>
                <p:nvPr/>
              </p:nvSpPr>
              <p:spPr bwMode="auto">
                <a:xfrm>
                  <a:off x="2543683" y="8327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75" name="Oval 260">
                  <a:extLst>
                    <a:ext uri="{FF2B5EF4-FFF2-40B4-BE49-F238E27FC236}">
                      <a16:creationId xmlns:a16="http://schemas.microsoft.com/office/drawing/2014/main" id="{322A116A-6CD2-F947-94E0-2DCEFAE3ADD2}"/>
                    </a:ext>
                  </a:extLst>
                </p:cNvPr>
                <p:cNvSpPr/>
                <p:nvPr/>
              </p:nvSpPr>
              <p:spPr bwMode="auto">
                <a:xfrm>
                  <a:off x="2486533" y="6549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76" name="Oval 261">
                  <a:extLst>
                    <a:ext uri="{FF2B5EF4-FFF2-40B4-BE49-F238E27FC236}">
                      <a16:creationId xmlns:a16="http://schemas.microsoft.com/office/drawing/2014/main" id="{A910B085-8753-5E4E-B2C9-9AD443E6B896}"/>
                    </a:ext>
                  </a:extLst>
                </p:cNvPr>
                <p:cNvSpPr/>
                <p:nvPr/>
              </p:nvSpPr>
              <p:spPr bwMode="auto">
                <a:xfrm>
                  <a:off x="2981833" y="12899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77" name="Oval 262">
                  <a:extLst>
                    <a:ext uri="{FF2B5EF4-FFF2-40B4-BE49-F238E27FC236}">
                      <a16:creationId xmlns:a16="http://schemas.microsoft.com/office/drawing/2014/main" id="{83BB2660-840A-464D-A15C-BE349E1204F6}"/>
                    </a:ext>
                  </a:extLst>
                </p:cNvPr>
                <p:cNvSpPr/>
                <p:nvPr/>
              </p:nvSpPr>
              <p:spPr bwMode="auto">
                <a:xfrm>
                  <a:off x="3153283" y="13026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78" name="Oval 263">
                  <a:extLst>
                    <a:ext uri="{FF2B5EF4-FFF2-40B4-BE49-F238E27FC236}">
                      <a16:creationId xmlns:a16="http://schemas.microsoft.com/office/drawing/2014/main" id="{A48175F1-49F1-DB48-A33E-000DDA580AD9}"/>
                    </a:ext>
                  </a:extLst>
                </p:cNvPr>
                <p:cNvSpPr/>
                <p:nvPr/>
              </p:nvSpPr>
              <p:spPr bwMode="auto">
                <a:xfrm>
                  <a:off x="3070733" y="10486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79" name="Oval 264">
                  <a:extLst>
                    <a:ext uri="{FF2B5EF4-FFF2-40B4-BE49-F238E27FC236}">
                      <a16:creationId xmlns:a16="http://schemas.microsoft.com/office/drawing/2014/main" id="{2F842938-FED2-A240-9287-53743CF0FE49}"/>
                    </a:ext>
                  </a:extLst>
                </p:cNvPr>
                <p:cNvSpPr/>
                <p:nvPr/>
              </p:nvSpPr>
              <p:spPr bwMode="auto">
                <a:xfrm>
                  <a:off x="3216783" y="11185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80" name="Oval 265">
                  <a:extLst>
                    <a:ext uri="{FF2B5EF4-FFF2-40B4-BE49-F238E27FC236}">
                      <a16:creationId xmlns:a16="http://schemas.microsoft.com/office/drawing/2014/main" id="{21B05F7F-103C-FB49-8C0E-61BE366E1B47}"/>
                    </a:ext>
                  </a:extLst>
                </p:cNvPr>
                <p:cNvSpPr/>
                <p:nvPr/>
              </p:nvSpPr>
              <p:spPr bwMode="auto">
                <a:xfrm>
                  <a:off x="3292983" y="11312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81" name="Oval 266">
                  <a:extLst>
                    <a:ext uri="{FF2B5EF4-FFF2-40B4-BE49-F238E27FC236}">
                      <a16:creationId xmlns:a16="http://schemas.microsoft.com/office/drawing/2014/main" id="{93088CBB-8B7E-CF46-A335-C999BBBE7CFC}"/>
                    </a:ext>
                  </a:extLst>
                </p:cNvPr>
                <p:cNvSpPr/>
                <p:nvPr/>
              </p:nvSpPr>
              <p:spPr bwMode="auto">
                <a:xfrm>
                  <a:off x="3324733" y="9851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82" name="Oval 267">
                  <a:extLst>
                    <a:ext uri="{FF2B5EF4-FFF2-40B4-BE49-F238E27FC236}">
                      <a16:creationId xmlns:a16="http://schemas.microsoft.com/office/drawing/2014/main" id="{30D1B929-A295-AE48-8CAC-799524E59CE7}"/>
                    </a:ext>
                  </a:extLst>
                </p:cNvPr>
                <p:cNvSpPr/>
                <p:nvPr/>
              </p:nvSpPr>
              <p:spPr bwMode="auto">
                <a:xfrm>
                  <a:off x="3432683" y="9153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83" name="Oval 268">
                  <a:extLst>
                    <a:ext uri="{FF2B5EF4-FFF2-40B4-BE49-F238E27FC236}">
                      <a16:creationId xmlns:a16="http://schemas.microsoft.com/office/drawing/2014/main" id="{B325A0AD-2CD5-364F-A27A-873D3C918582}"/>
                    </a:ext>
                  </a:extLst>
                </p:cNvPr>
                <p:cNvSpPr/>
                <p:nvPr/>
              </p:nvSpPr>
              <p:spPr bwMode="auto">
                <a:xfrm>
                  <a:off x="3445383" y="7121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84" name="Oval 269">
                  <a:extLst>
                    <a:ext uri="{FF2B5EF4-FFF2-40B4-BE49-F238E27FC236}">
                      <a16:creationId xmlns:a16="http://schemas.microsoft.com/office/drawing/2014/main" id="{59A98A92-0ACC-DD42-AE82-859189AB69D3}"/>
                    </a:ext>
                  </a:extLst>
                </p:cNvPr>
                <p:cNvSpPr/>
                <p:nvPr/>
              </p:nvSpPr>
              <p:spPr bwMode="auto">
                <a:xfrm>
                  <a:off x="3604133" y="6613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85" name="Oval 270">
                  <a:extLst>
                    <a:ext uri="{FF2B5EF4-FFF2-40B4-BE49-F238E27FC236}">
                      <a16:creationId xmlns:a16="http://schemas.microsoft.com/office/drawing/2014/main" id="{27526D40-A854-D944-A48E-EA3116D924B3}"/>
                    </a:ext>
                  </a:extLst>
                </p:cNvPr>
                <p:cNvSpPr/>
                <p:nvPr/>
              </p:nvSpPr>
              <p:spPr bwMode="auto">
                <a:xfrm>
                  <a:off x="3762883" y="4200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86" name="Oval 271">
                  <a:extLst>
                    <a:ext uri="{FF2B5EF4-FFF2-40B4-BE49-F238E27FC236}">
                      <a16:creationId xmlns:a16="http://schemas.microsoft.com/office/drawing/2014/main" id="{C5A1FC7E-D42E-264E-9550-8CC97A81B819}"/>
                    </a:ext>
                  </a:extLst>
                </p:cNvPr>
                <p:cNvSpPr/>
                <p:nvPr/>
              </p:nvSpPr>
              <p:spPr bwMode="auto">
                <a:xfrm>
                  <a:off x="3388233" y="2866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87" name="Oval 272">
                  <a:extLst>
                    <a:ext uri="{FF2B5EF4-FFF2-40B4-BE49-F238E27FC236}">
                      <a16:creationId xmlns:a16="http://schemas.microsoft.com/office/drawing/2014/main" id="{35476B6A-1687-B74D-99A6-7553DA9197BC}"/>
                    </a:ext>
                  </a:extLst>
                </p:cNvPr>
                <p:cNvSpPr/>
                <p:nvPr/>
              </p:nvSpPr>
              <p:spPr bwMode="auto">
                <a:xfrm>
                  <a:off x="3400933" y="4644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88" name="Oval 273">
                  <a:extLst>
                    <a:ext uri="{FF2B5EF4-FFF2-40B4-BE49-F238E27FC236}">
                      <a16:creationId xmlns:a16="http://schemas.microsoft.com/office/drawing/2014/main" id="{7070498A-68BE-4E4D-8BEB-0EB73D41533C}"/>
                    </a:ext>
                  </a:extLst>
                </p:cNvPr>
                <p:cNvSpPr/>
                <p:nvPr/>
              </p:nvSpPr>
              <p:spPr bwMode="auto">
                <a:xfrm>
                  <a:off x="3229483" y="4771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89" name="Oval 274">
                  <a:extLst>
                    <a:ext uri="{FF2B5EF4-FFF2-40B4-BE49-F238E27FC236}">
                      <a16:creationId xmlns:a16="http://schemas.microsoft.com/office/drawing/2014/main" id="{A8C24728-F688-0848-9A9E-AB1FE39EEFB1}"/>
                    </a:ext>
                  </a:extLst>
                </p:cNvPr>
                <p:cNvSpPr/>
                <p:nvPr/>
              </p:nvSpPr>
              <p:spPr bwMode="auto">
                <a:xfrm>
                  <a:off x="3204083" y="7121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90" name="Oval 275">
                  <a:extLst>
                    <a:ext uri="{FF2B5EF4-FFF2-40B4-BE49-F238E27FC236}">
                      <a16:creationId xmlns:a16="http://schemas.microsoft.com/office/drawing/2014/main" id="{C5FA2A3A-A4D9-9D42-AFDE-A7C40B9A755E}"/>
                    </a:ext>
                  </a:extLst>
                </p:cNvPr>
                <p:cNvSpPr/>
                <p:nvPr/>
              </p:nvSpPr>
              <p:spPr bwMode="auto">
                <a:xfrm>
                  <a:off x="3000883" y="8327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91" name="Oval 276">
                  <a:extLst>
                    <a:ext uri="{FF2B5EF4-FFF2-40B4-BE49-F238E27FC236}">
                      <a16:creationId xmlns:a16="http://schemas.microsoft.com/office/drawing/2014/main" id="{350951B6-FCC8-A249-BB94-7537D7465374}"/>
                    </a:ext>
                  </a:extLst>
                </p:cNvPr>
                <p:cNvSpPr/>
                <p:nvPr/>
              </p:nvSpPr>
              <p:spPr bwMode="auto">
                <a:xfrm>
                  <a:off x="2854833" y="6994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92" name="Oval 277">
                  <a:extLst>
                    <a:ext uri="{FF2B5EF4-FFF2-40B4-BE49-F238E27FC236}">
                      <a16:creationId xmlns:a16="http://schemas.microsoft.com/office/drawing/2014/main" id="{A49E4904-FB1C-3144-AD1B-C0F108498156}"/>
                    </a:ext>
                  </a:extLst>
                </p:cNvPr>
                <p:cNvSpPr/>
                <p:nvPr/>
              </p:nvSpPr>
              <p:spPr bwMode="auto">
                <a:xfrm>
                  <a:off x="3013583" y="6422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93" name="Oval 278">
                  <a:extLst>
                    <a:ext uri="{FF2B5EF4-FFF2-40B4-BE49-F238E27FC236}">
                      <a16:creationId xmlns:a16="http://schemas.microsoft.com/office/drawing/2014/main" id="{6193EFDC-5C0F-0D40-9172-28BB2A59CD3D}"/>
                    </a:ext>
                  </a:extLst>
                </p:cNvPr>
                <p:cNvSpPr/>
                <p:nvPr/>
              </p:nvSpPr>
              <p:spPr bwMode="auto">
                <a:xfrm>
                  <a:off x="2835783" y="5152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94" name="Oval 279">
                  <a:extLst>
                    <a:ext uri="{FF2B5EF4-FFF2-40B4-BE49-F238E27FC236}">
                      <a16:creationId xmlns:a16="http://schemas.microsoft.com/office/drawing/2014/main" id="{073E4AB1-601A-E745-920A-0903CF9F8B52}"/>
                    </a:ext>
                  </a:extLst>
                </p:cNvPr>
                <p:cNvSpPr/>
                <p:nvPr/>
              </p:nvSpPr>
              <p:spPr bwMode="auto">
                <a:xfrm>
                  <a:off x="2886583" y="33110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795" name="Oval 280">
                  <a:extLst>
                    <a:ext uri="{FF2B5EF4-FFF2-40B4-BE49-F238E27FC236}">
                      <a16:creationId xmlns:a16="http://schemas.microsoft.com/office/drawing/2014/main" id="{000664B3-3A8D-6644-816C-641B78E40D05}"/>
                    </a:ext>
                  </a:extLst>
                </p:cNvPr>
                <p:cNvSpPr/>
                <p:nvPr/>
              </p:nvSpPr>
              <p:spPr bwMode="auto">
                <a:xfrm>
                  <a:off x="3089783" y="337451"/>
                  <a:ext cx="91440" cy="91440"/>
                </a:xfrm>
                <a:prstGeom prst="ellipse">
                  <a:avLst/>
                </a:prstGeom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570" name="Green Dots">
                <a:extLst>
                  <a:ext uri="{FF2B5EF4-FFF2-40B4-BE49-F238E27FC236}">
                    <a16:creationId xmlns:a16="http://schemas.microsoft.com/office/drawing/2014/main" id="{E5FE2150-0CA0-6E4C-BFF9-4EF7F8AC5C3D}"/>
                  </a:ext>
                </a:extLst>
              </p:cNvPr>
              <p:cNvGrpSpPr/>
              <p:nvPr/>
            </p:nvGrpSpPr>
            <p:grpSpPr>
              <a:xfrm>
                <a:off x="1578483" y="794651"/>
                <a:ext cx="3628390" cy="3050540"/>
                <a:chOff x="1578483" y="794651"/>
                <a:chExt cx="3628390" cy="3050540"/>
              </a:xfrm>
            </p:grpSpPr>
            <p:sp>
              <p:nvSpPr>
                <p:cNvPr id="585" name="Oval 70">
                  <a:extLst>
                    <a:ext uri="{FF2B5EF4-FFF2-40B4-BE49-F238E27FC236}">
                      <a16:creationId xmlns:a16="http://schemas.microsoft.com/office/drawing/2014/main" id="{7F1CA424-F602-6042-B6F7-728CE7677FD8}"/>
                    </a:ext>
                  </a:extLst>
                </p:cNvPr>
                <p:cNvSpPr/>
                <p:nvPr/>
              </p:nvSpPr>
              <p:spPr bwMode="auto">
                <a:xfrm>
                  <a:off x="4277233" y="7946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86" name="Oval 71">
                  <a:extLst>
                    <a:ext uri="{FF2B5EF4-FFF2-40B4-BE49-F238E27FC236}">
                      <a16:creationId xmlns:a16="http://schemas.microsoft.com/office/drawing/2014/main" id="{B86C19A3-96CE-A742-8839-5B1C728B1EB2}"/>
                    </a:ext>
                  </a:extLst>
                </p:cNvPr>
                <p:cNvSpPr/>
                <p:nvPr/>
              </p:nvSpPr>
              <p:spPr bwMode="auto">
                <a:xfrm>
                  <a:off x="4029583" y="8962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87" name="Oval 72">
                  <a:extLst>
                    <a:ext uri="{FF2B5EF4-FFF2-40B4-BE49-F238E27FC236}">
                      <a16:creationId xmlns:a16="http://schemas.microsoft.com/office/drawing/2014/main" id="{EC1EF39A-4C6E-C943-9376-A899C095936D}"/>
                    </a:ext>
                  </a:extLst>
                </p:cNvPr>
                <p:cNvSpPr/>
                <p:nvPr/>
              </p:nvSpPr>
              <p:spPr bwMode="auto">
                <a:xfrm>
                  <a:off x="4220083" y="9978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88" name="Oval 73">
                  <a:extLst>
                    <a:ext uri="{FF2B5EF4-FFF2-40B4-BE49-F238E27FC236}">
                      <a16:creationId xmlns:a16="http://schemas.microsoft.com/office/drawing/2014/main" id="{E3515D7E-E412-5345-9FBB-BD4D83894603}"/>
                    </a:ext>
                  </a:extLst>
                </p:cNvPr>
                <p:cNvSpPr/>
                <p:nvPr/>
              </p:nvSpPr>
              <p:spPr bwMode="auto">
                <a:xfrm>
                  <a:off x="4181983" y="10550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89" name="Oval 74">
                  <a:extLst>
                    <a:ext uri="{FF2B5EF4-FFF2-40B4-BE49-F238E27FC236}">
                      <a16:creationId xmlns:a16="http://schemas.microsoft.com/office/drawing/2014/main" id="{693B27B1-D0D1-374B-8A8B-FD47FFC81BBD}"/>
                    </a:ext>
                  </a:extLst>
                </p:cNvPr>
                <p:cNvSpPr/>
                <p:nvPr/>
              </p:nvSpPr>
              <p:spPr bwMode="auto">
                <a:xfrm>
                  <a:off x="4226433" y="13471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90" name="Oval 75">
                  <a:extLst>
                    <a:ext uri="{FF2B5EF4-FFF2-40B4-BE49-F238E27FC236}">
                      <a16:creationId xmlns:a16="http://schemas.microsoft.com/office/drawing/2014/main" id="{DC3BA20D-AA31-A443-8036-DE948A09D934}"/>
                    </a:ext>
                  </a:extLst>
                </p:cNvPr>
                <p:cNvSpPr/>
                <p:nvPr/>
              </p:nvSpPr>
              <p:spPr bwMode="auto">
                <a:xfrm>
                  <a:off x="4353433" y="14169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91" name="Oval 76">
                  <a:extLst>
                    <a:ext uri="{FF2B5EF4-FFF2-40B4-BE49-F238E27FC236}">
                      <a16:creationId xmlns:a16="http://schemas.microsoft.com/office/drawing/2014/main" id="{68542190-6DA8-B84D-9938-3F30C8891B16}"/>
                    </a:ext>
                  </a:extLst>
                </p:cNvPr>
                <p:cNvSpPr/>
                <p:nvPr/>
              </p:nvSpPr>
              <p:spPr bwMode="auto">
                <a:xfrm>
                  <a:off x="4474083" y="13471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92" name="Oval 77">
                  <a:extLst>
                    <a:ext uri="{FF2B5EF4-FFF2-40B4-BE49-F238E27FC236}">
                      <a16:creationId xmlns:a16="http://schemas.microsoft.com/office/drawing/2014/main" id="{90A74738-E4B7-834A-9341-0642B4317091}"/>
                    </a:ext>
                  </a:extLst>
                </p:cNvPr>
                <p:cNvSpPr/>
                <p:nvPr/>
              </p:nvSpPr>
              <p:spPr bwMode="auto">
                <a:xfrm>
                  <a:off x="3864483" y="11820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93" name="Oval 78">
                  <a:extLst>
                    <a:ext uri="{FF2B5EF4-FFF2-40B4-BE49-F238E27FC236}">
                      <a16:creationId xmlns:a16="http://schemas.microsoft.com/office/drawing/2014/main" id="{4B4CC9F1-2A93-FF43-AA84-6032650788B5}"/>
                    </a:ext>
                  </a:extLst>
                </p:cNvPr>
                <p:cNvSpPr/>
                <p:nvPr/>
              </p:nvSpPr>
              <p:spPr bwMode="auto">
                <a:xfrm>
                  <a:off x="3635883" y="11693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94" name="Oval 79">
                  <a:extLst>
                    <a:ext uri="{FF2B5EF4-FFF2-40B4-BE49-F238E27FC236}">
                      <a16:creationId xmlns:a16="http://schemas.microsoft.com/office/drawing/2014/main" id="{27A6B649-A600-014E-A3CA-A1AABCD9CDE6}"/>
                    </a:ext>
                  </a:extLst>
                </p:cNvPr>
                <p:cNvSpPr/>
                <p:nvPr/>
              </p:nvSpPr>
              <p:spPr bwMode="auto">
                <a:xfrm>
                  <a:off x="3502533" y="13979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95" name="Oval 80">
                  <a:extLst>
                    <a:ext uri="{FF2B5EF4-FFF2-40B4-BE49-F238E27FC236}">
                      <a16:creationId xmlns:a16="http://schemas.microsoft.com/office/drawing/2014/main" id="{9D1EA25D-77F9-5241-9CA3-F31D286D742F}"/>
                    </a:ext>
                  </a:extLst>
                </p:cNvPr>
                <p:cNvSpPr/>
                <p:nvPr/>
              </p:nvSpPr>
              <p:spPr bwMode="auto">
                <a:xfrm>
                  <a:off x="3699383" y="14677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96" name="Oval 81">
                  <a:extLst>
                    <a:ext uri="{FF2B5EF4-FFF2-40B4-BE49-F238E27FC236}">
                      <a16:creationId xmlns:a16="http://schemas.microsoft.com/office/drawing/2014/main" id="{14BF58E2-37BF-4841-B519-4A1CB6ADCFE7}"/>
                    </a:ext>
                  </a:extLst>
                </p:cNvPr>
                <p:cNvSpPr/>
                <p:nvPr/>
              </p:nvSpPr>
              <p:spPr bwMode="auto">
                <a:xfrm>
                  <a:off x="2873883" y="13788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97" name="Oval 82">
                  <a:extLst>
                    <a:ext uri="{FF2B5EF4-FFF2-40B4-BE49-F238E27FC236}">
                      <a16:creationId xmlns:a16="http://schemas.microsoft.com/office/drawing/2014/main" id="{9FB453B9-20E1-C74E-8AC0-9010BB7BE4AE}"/>
                    </a:ext>
                  </a:extLst>
                </p:cNvPr>
                <p:cNvSpPr/>
                <p:nvPr/>
              </p:nvSpPr>
              <p:spPr bwMode="auto">
                <a:xfrm>
                  <a:off x="3839083" y="13280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98" name="Oval 83">
                  <a:extLst>
                    <a:ext uri="{FF2B5EF4-FFF2-40B4-BE49-F238E27FC236}">
                      <a16:creationId xmlns:a16="http://schemas.microsoft.com/office/drawing/2014/main" id="{F958A033-4AFD-7949-95BB-3136D4731EB2}"/>
                    </a:ext>
                  </a:extLst>
                </p:cNvPr>
                <p:cNvSpPr/>
                <p:nvPr/>
              </p:nvSpPr>
              <p:spPr bwMode="auto">
                <a:xfrm>
                  <a:off x="4035933" y="13598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99" name="Oval 84">
                  <a:extLst>
                    <a:ext uri="{FF2B5EF4-FFF2-40B4-BE49-F238E27FC236}">
                      <a16:creationId xmlns:a16="http://schemas.microsoft.com/office/drawing/2014/main" id="{371D0FE5-06DC-0D4F-AC99-3C518BC12832}"/>
                    </a:ext>
                  </a:extLst>
                </p:cNvPr>
                <p:cNvSpPr/>
                <p:nvPr/>
              </p:nvSpPr>
              <p:spPr bwMode="auto">
                <a:xfrm>
                  <a:off x="4029583" y="15503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00" name="Oval 85">
                  <a:extLst>
                    <a:ext uri="{FF2B5EF4-FFF2-40B4-BE49-F238E27FC236}">
                      <a16:creationId xmlns:a16="http://schemas.microsoft.com/office/drawing/2014/main" id="{BEF1EF29-12CE-5145-8503-934CB11167D7}"/>
                    </a:ext>
                  </a:extLst>
                </p:cNvPr>
                <p:cNvSpPr/>
                <p:nvPr/>
              </p:nvSpPr>
              <p:spPr bwMode="auto">
                <a:xfrm>
                  <a:off x="3369183" y="16773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01" name="Oval 86">
                  <a:extLst>
                    <a:ext uri="{FF2B5EF4-FFF2-40B4-BE49-F238E27FC236}">
                      <a16:creationId xmlns:a16="http://schemas.microsoft.com/office/drawing/2014/main" id="{A1AFEE6D-2AC7-4F4A-8F46-8EEEAFC8E7F2}"/>
                    </a:ext>
                  </a:extLst>
                </p:cNvPr>
                <p:cNvSpPr/>
                <p:nvPr/>
              </p:nvSpPr>
              <p:spPr bwMode="auto">
                <a:xfrm>
                  <a:off x="3267583" y="18551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02" name="Oval 87">
                  <a:extLst>
                    <a:ext uri="{FF2B5EF4-FFF2-40B4-BE49-F238E27FC236}">
                      <a16:creationId xmlns:a16="http://schemas.microsoft.com/office/drawing/2014/main" id="{57DF9792-6B62-8048-BAED-FC232F48C45E}"/>
                    </a:ext>
                  </a:extLst>
                </p:cNvPr>
                <p:cNvSpPr/>
                <p:nvPr/>
              </p:nvSpPr>
              <p:spPr bwMode="auto">
                <a:xfrm>
                  <a:off x="2835783" y="22488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03" name="Oval 88">
                  <a:extLst>
                    <a:ext uri="{FF2B5EF4-FFF2-40B4-BE49-F238E27FC236}">
                      <a16:creationId xmlns:a16="http://schemas.microsoft.com/office/drawing/2014/main" id="{022D6083-187E-6447-A796-EF5153FC612A}"/>
                    </a:ext>
                  </a:extLst>
                </p:cNvPr>
                <p:cNvSpPr/>
                <p:nvPr/>
              </p:nvSpPr>
              <p:spPr bwMode="auto">
                <a:xfrm>
                  <a:off x="2499233" y="22551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04" name="Oval 89">
                  <a:extLst>
                    <a:ext uri="{FF2B5EF4-FFF2-40B4-BE49-F238E27FC236}">
                      <a16:creationId xmlns:a16="http://schemas.microsoft.com/office/drawing/2014/main" id="{5B585D42-8544-9048-B057-598A4B0FC029}"/>
                    </a:ext>
                  </a:extLst>
                </p:cNvPr>
                <p:cNvSpPr/>
                <p:nvPr/>
              </p:nvSpPr>
              <p:spPr bwMode="auto">
                <a:xfrm>
                  <a:off x="2194433" y="22869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05" name="Oval 90">
                  <a:extLst>
                    <a:ext uri="{FF2B5EF4-FFF2-40B4-BE49-F238E27FC236}">
                      <a16:creationId xmlns:a16="http://schemas.microsoft.com/office/drawing/2014/main" id="{4AA40716-8BA0-7044-B1AE-C377CDD85EDF}"/>
                    </a:ext>
                  </a:extLst>
                </p:cNvPr>
                <p:cNvSpPr/>
                <p:nvPr/>
              </p:nvSpPr>
              <p:spPr bwMode="auto">
                <a:xfrm>
                  <a:off x="1578483" y="23567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06" name="Oval 91">
                  <a:extLst>
                    <a:ext uri="{FF2B5EF4-FFF2-40B4-BE49-F238E27FC236}">
                      <a16:creationId xmlns:a16="http://schemas.microsoft.com/office/drawing/2014/main" id="{CADF9A3A-C404-4B4C-A5FC-8FD17A4EF77B}"/>
                    </a:ext>
                  </a:extLst>
                </p:cNvPr>
                <p:cNvSpPr/>
                <p:nvPr/>
              </p:nvSpPr>
              <p:spPr bwMode="auto">
                <a:xfrm>
                  <a:off x="1915033" y="27758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07" name="Oval 92">
                  <a:extLst>
                    <a:ext uri="{FF2B5EF4-FFF2-40B4-BE49-F238E27FC236}">
                      <a16:creationId xmlns:a16="http://schemas.microsoft.com/office/drawing/2014/main" id="{91597A4D-101E-A944-995F-5C27FB3F7A0B}"/>
                    </a:ext>
                  </a:extLst>
                </p:cNvPr>
                <p:cNvSpPr/>
                <p:nvPr/>
              </p:nvSpPr>
              <p:spPr bwMode="auto">
                <a:xfrm>
                  <a:off x="2073783" y="27822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08" name="Oval 93">
                  <a:extLst>
                    <a:ext uri="{FF2B5EF4-FFF2-40B4-BE49-F238E27FC236}">
                      <a16:creationId xmlns:a16="http://schemas.microsoft.com/office/drawing/2014/main" id="{FDDC3D06-F0D4-E04F-9D17-A5E84FBA7540}"/>
                    </a:ext>
                  </a:extLst>
                </p:cNvPr>
                <p:cNvSpPr/>
                <p:nvPr/>
              </p:nvSpPr>
              <p:spPr bwMode="auto">
                <a:xfrm>
                  <a:off x="2232533" y="29917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09" name="Oval 94">
                  <a:extLst>
                    <a:ext uri="{FF2B5EF4-FFF2-40B4-BE49-F238E27FC236}">
                      <a16:creationId xmlns:a16="http://schemas.microsoft.com/office/drawing/2014/main" id="{80573A9C-0CFF-064B-8FF3-F2EE38018F01}"/>
                    </a:ext>
                  </a:extLst>
                </p:cNvPr>
                <p:cNvSpPr/>
                <p:nvPr/>
              </p:nvSpPr>
              <p:spPr bwMode="auto">
                <a:xfrm>
                  <a:off x="2200783" y="31886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10" name="Oval 95">
                  <a:extLst>
                    <a:ext uri="{FF2B5EF4-FFF2-40B4-BE49-F238E27FC236}">
                      <a16:creationId xmlns:a16="http://schemas.microsoft.com/office/drawing/2014/main" id="{FCD31603-31DF-A94C-8E00-7CAB38EDB797}"/>
                    </a:ext>
                  </a:extLst>
                </p:cNvPr>
                <p:cNvSpPr/>
                <p:nvPr/>
              </p:nvSpPr>
              <p:spPr bwMode="auto">
                <a:xfrm>
                  <a:off x="1972183" y="33537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11" name="Oval 96">
                  <a:extLst>
                    <a:ext uri="{FF2B5EF4-FFF2-40B4-BE49-F238E27FC236}">
                      <a16:creationId xmlns:a16="http://schemas.microsoft.com/office/drawing/2014/main" id="{0FADE67E-E6A7-0C40-9831-C200607C545B}"/>
                    </a:ext>
                  </a:extLst>
                </p:cNvPr>
                <p:cNvSpPr/>
                <p:nvPr/>
              </p:nvSpPr>
              <p:spPr bwMode="auto">
                <a:xfrm>
                  <a:off x="2010283" y="36013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12" name="Oval 97">
                  <a:extLst>
                    <a:ext uri="{FF2B5EF4-FFF2-40B4-BE49-F238E27FC236}">
                      <a16:creationId xmlns:a16="http://schemas.microsoft.com/office/drawing/2014/main" id="{E82F37C8-7556-D642-BEBE-477932196E51}"/>
                    </a:ext>
                  </a:extLst>
                </p:cNvPr>
                <p:cNvSpPr/>
                <p:nvPr/>
              </p:nvSpPr>
              <p:spPr bwMode="auto">
                <a:xfrm>
                  <a:off x="2270633" y="34489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13" name="Oval 98">
                  <a:extLst>
                    <a:ext uri="{FF2B5EF4-FFF2-40B4-BE49-F238E27FC236}">
                      <a16:creationId xmlns:a16="http://schemas.microsoft.com/office/drawing/2014/main" id="{0B8AE8DF-B9BA-334A-B462-C47B8E5BD643}"/>
                    </a:ext>
                  </a:extLst>
                </p:cNvPr>
                <p:cNvSpPr/>
                <p:nvPr/>
              </p:nvSpPr>
              <p:spPr bwMode="auto">
                <a:xfrm>
                  <a:off x="2626233" y="34108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14" name="Oval 99">
                  <a:extLst>
                    <a:ext uri="{FF2B5EF4-FFF2-40B4-BE49-F238E27FC236}">
                      <a16:creationId xmlns:a16="http://schemas.microsoft.com/office/drawing/2014/main" id="{E8D0207C-01AA-6A42-9EAB-D5CBBC10E903}"/>
                    </a:ext>
                  </a:extLst>
                </p:cNvPr>
                <p:cNvSpPr/>
                <p:nvPr/>
              </p:nvSpPr>
              <p:spPr bwMode="auto">
                <a:xfrm>
                  <a:off x="2600833" y="35442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15" name="Oval 100">
                  <a:extLst>
                    <a:ext uri="{FF2B5EF4-FFF2-40B4-BE49-F238E27FC236}">
                      <a16:creationId xmlns:a16="http://schemas.microsoft.com/office/drawing/2014/main" id="{8C1241B5-42C9-E243-AE38-D0C72510FD66}"/>
                    </a:ext>
                  </a:extLst>
                </p:cNvPr>
                <p:cNvSpPr/>
                <p:nvPr/>
              </p:nvSpPr>
              <p:spPr bwMode="auto">
                <a:xfrm>
                  <a:off x="2511933" y="31060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16" name="Oval 101">
                  <a:extLst>
                    <a:ext uri="{FF2B5EF4-FFF2-40B4-BE49-F238E27FC236}">
                      <a16:creationId xmlns:a16="http://schemas.microsoft.com/office/drawing/2014/main" id="{0A20B76E-28DC-DE4E-8B46-8A2521B43675}"/>
                    </a:ext>
                  </a:extLst>
                </p:cNvPr>
                <p:cNvSpPr/>
                <p:nvPr/>
              </p:nvSpPr>
              <p:spPr bwMode="auto">
                <a:xfrm>
                  <a:off x="2562733" y="30933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17" name="Oval 102">
                  <a:extLst>
                    <a:ext uri="{FF2B5EF4-FFF2-40B4-BE49-F238E27FC236}">
                      <a16:creationId xmlns:a16="http://schemas.microsoft.com/office/drawing/2014/main" id="{FDEFF15B-B9A3-E64D-AF81-07C0CED37B09}"/>
                    </a:ext>
                  </a:extLst>
                </p:cNvPr>
                <p:cNvSpPr/>
                <p:nvPr/>
              </p:nvSpPr>
              <p:spPr bwMode="auto">
                <a:xfrm>
                  <a:off x="2708783" y="32521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18" name="Oval 103">
                  <a:extLst>
                    <a:ext uri="{FF2B5EF4-FFF2-40B4-BE49-F238E27FC236}">
                      <a16:creationId xmlns:a16="http://schemas.microsoft.com/office/drawing/2014/main" id="{8B90815D-590B-2948-BC9E-FFC43F8ABB1E}"/>
                    </a:ext>
                  </a:extLst>
                </p:cNvPr>
                <p:cNvSpPr/>
                <p:nvPr/>
              </p:nvSpPr>
              <p:spPr bwMode="auto">
                <a:xfrm>
                  <a:off x="2416683" y="26298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19" name="Oval 104">
                  <a:extLst>
                    <a:ext uri="{FF2B5EF4-FFF2-40B4-BE49-F238E27FC236}">
                      <a16:creationId xmlns:a16="http://schemas.microsoft.com/office/drawing/2014/main" id="{F11D66A4-B4D6-D540-BCC4-F2D9E368B4BF}"/>
                    </a:ext>
                  </a:extLst>
                </p:cNvPr>
                <p:cNvSpPr/>
                <p:nvPr/>
              </p:nvSpPr>
              <p:spPr bwMode="auto">
                <a:xfrm>
                  <a:off x="2518283" y="27822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20" name="Oval 105">
                  <a:extLst>
                    <a:ext uri="{FF2B5EF4-FFF2-40B4-BE49-F238E27FC236}">
                      <a16:creationId xmlns:a16="http://schemas.microsoft.com/office/drawing/2014/main" id="{29284DA4-F195-644A-ACBB-449EBE46684A}"/>
                    </a:ext>
                  </a:extLst>
                </p:cNvPr>
                <p:cNvSpPr/>
                <p:nvPr/>
              </p:nvSpPr>
              <p:spPr bwMode="auto">
                <a:xfrm>
                  <a:off x="2651633" y="25599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21" name="Oval 106">
                  <a:extLst>
                    <a:ext uri="{FF2B5EF4-FFF2-40B4-BE49-F238E27FC236}">
                      <a16:creationId xmlns:a16="http://schemas.microsoft.com/office/drawing/2014/main" id="{7C124222-2D69-6849-AD78-606CCC9D646D}"/>
                    </a:ext>
                  </a:extLst>
                </p:cNvPr>
                <p:cNvSpPr/>
                <p:nvPr/>
              </p:nvSpPr>
              <p:spPr bwMode="auto">
                <a:xfrm>
                  <a:off x="2816733" y="24012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22" name="Oval 107">
                  <a:extLst>
                    <a:ext uri="{FF2B5EF4-FFF2-40B4-BE49-F238E27FC236}">
                      <a16:creationId xmlns:a16="http://schemas.microsoft.com/office/drawing/2014/main" id="{617647C1-6595-0247-82AE-3877EB929DB5}"/>
                    </a:ext>
                  </a:extLst>
                </p:cNvPr>
                <p:cNvSpPr/>
                <p:nvPr/>
              </p:nvSpPr>
              <p:spPr bwMode="auto">
                <a:xfrm>
                  <a:off x="2759583" y="27250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23" name="Oval 108">
                  <a:extLst>
                    <a:ext uri="{FF2B5EF4-FFF2-40B4-BE49-F238E27FC236}">
                      <a16:creationId xmlns:a16="http://schemas.microsoft.com/office/drawing/2014/main" id="{39326BAA-375D-2545-B41D-8AA2D3882299}"/>
                    </a:ext>
                  </a:extLst>
                </p:cNvPr>
                <p:cNvSpPr/>
                <p:nvPr/>
              </p:nvSpPr>
              <p:spPr bwMode="auto">
                <a:xfrm>
                  <a:off x="2721483" y="28393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24" name="Oval 109">
                  <a:extLst>
                    <a:ext uri="{FF2B5EF4-FFF2-40B4-BE49-F238E27FC236}">
                      <a16:creationId xmlns:a16="http://schemas.microsoft.com/office/drawing/2014/main" id="{56F9A6DD-AEBB-704A-8DAD-7A21CB4ED11C}"/>
                    </a:ext>
                  </a:extLst>
                </p:cNvPr>
                <p:cNvSpPr/>
                <p:nvPr/>
              </p:nvSpPr>
              <p:spPr bwMode="auto">
                <a:xfrm>
                  <a:off x="2924683" y="30616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25" name="Oval 110">
                  <a:extLst>
                    <a:ext uri="{FF2B5EF4-FFF2-40B4-BE49-F238E27FC236}">
                      <a16:creationId xmlns:a16="http://schemas.microsoft.com/office/drawing/2014/main" id="{B5901667-20F5-1443-931D-142920058C2C}"/>
                    </a:ext>
                  </a:extLst>
                </p:cNvPr>
                <p:cNvSpPr/>
                <p:nvPr/>
              </p:nvSpPr>
              <p:spPr bwMode="auto">
                <a:xfrm>
                  <a:off x="2994533" y="33346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26" name="Oval 111">
                  <a:extLst>
                    <a:ext uri="{FF2B5EF4-FFF2-40B4-BE49-F238E27FC236}">
                      <a16:creationId xmlns:a16="http://schemas.microsoft.com/office/drawing/2014/main" id="{8CCFFC69-B222-2349-904A-456F2B1CBFC7}"/>
                    </a:ext>
                  </a:extLst>
                </p:cNvPr>
                <p:cNvSpPr/>
                <p:nvPr/>
              </p:nvSpPr>
              <p:spPr bwMode="auto">
                <a:xfrm>
                  <a:off x="2988183" y="36077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27" name="Oval 112">
                  <a:extLst>
                    <a:ext uri="{FF2B5EF4-FFF2-40B4-BE49-F238E27FC236}">
                      <a16:creationId xmlns:a16="http://schemas.microsoft.com/office/drawing/2014/main" id="{83E26834-E32A-B444-A5F5-2D35BD979FF6}"/>
                    </a:ext>
                  </a:extLst>
                </p:cNvPr>
                <p:cNvSpPr/>
                <p:nvPr/>
              </p:nvSpPr>
              <p:spPr bwMode="auto">
                <a:xfrm>
                  <a:off x="3400933" y="37156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28" name="Oval 113">
                  <a:extLst>
                    <a:ext uri="{FF2B5EF4-FFF2-40B4-BE49-F238E27FC236}">
                      <a16:creationId xmlns:a16="http://schemas.microsoft.com/office/drawing/2014/main" id="{323C80DA-2006-3D43-92D1-CCE188211557}"/>
                    </a:ext>
                  </a:extLst>
                </p:cNvPr>
                <p:cNvSpPr/>
                <p:nvPr/>
              </p:nvSpPr>
              <p:spPr bwMode="auto">
                <a:xfrm>
                  <a:off x="3699383" y="37537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29" name="Oval 114">
                  <a:extLst>
                    <a:ext uri="{FF2B5EF4-FFF2-40B4-BE49-F238E27FC236}">
                      <a16:creationId xmlns:a16="http://schemas.microsoft.com/office/drawing/2014/main" id="{18667F88-32C3-6941-BEB2-F34B81D40FB9}"/>
                    </a:ext>
                  </a:extLst>
                </p:cNvPr>
                <p:cNvSpPr/>
                <p:nvPr/>
              </p:nvSpPr>
              <p:spPr bwMode="auto">
                <a:xfrm>
                  <a:off x="3997833" y="37156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30" name="Oval 115">
                  <a:extLst>
                    <a:ext uri="{FF2B5EF4-FFF2-40B4-BE49-F238E27FC236}">
                      <a16:creationId xmlns:a16="http://schemas.microsoft.com/office/drawing/2014/main" id="{6A0ECB52-791E-1249-B105-E82244D6E133}"/>
                    </a:ext>
                  </a:extLst>
                </p:cNvPr>
                <p:cNvSpPr/>
                <p:nvPr/>
              </p:nvSpPr>
              <p:spPr bwMode="auto">
                <a:xfrm>
                  <a:off x="3140583" y="33156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31" name="Oval 116">
                  <a:extLst>
                    <a:ext uri="{FF2B5EF4-FFF2-40B4-BE49-F238E27FC236}">
                      <a16:creationId xmlns:a16="http://schemas.microsoft.com/office/drawing/2014/main" id="{5FE79DA5-1231-C84A-B2F7-99A8C90EAC79}"/>
                    </a:ext>
                  </a:extLst>
                </p:cNvPr>
                <p:cNvSpPr/>
                <p:nvPr/>
              </p:nvSpPr>
              <p:spPr bwMode="auto">
                <a:xfrm>
                  <a:off x="3305683" y="32648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32" name="Oval 117">
                  <a:extLst>
                    <a:ext uri="{FF2B5EF4-FFF2-40B4-BE49-F238E27FC236}">
                      <a16:creationId xmlns:a16="http://schemas.microsoft.com/office/drawing/2014/main" id="{1BD33373-C5D6-3B4A-8204-A6CB9AD75CA2}"/>
                    </a:ext>
                  </a:extLst>
                </p:cNvPr>
                <p:cNvSpPr/>
                <p:nvPr/>
              </p:nvSpPr>
              <p:spPr bwMode="auto">
                <a:xfrm>
                  <a:off x="3343783" y="33791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33" name="Oval 118">
                  <a:extLst>
                    <a:ext uri="{FF2B5EF4-FFF2-40B4-BE49-F238E27FC236}">
                      <a16:creationId xmlns:a16="http://schemas.microsoft.com/office/drawing/2014/main" id="{2403D0CD-F56D-594E-BAE4-3329D35DEF92}"/>
                    </a:ext>
                  </a:extLst>
                </p:cNvPr>
                <p:cNvSpPr/>
                <p:nvPr/>
              </p:nvSpPr>
              <p:spPr bwMode="auto">
                <a:xfrm>
                  <a:off x="3223133" y="34489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34" name="Oval 119">
                  <a:extLst>
                    <a:ext uri="{FF2B5EF4-FFF2-40B4-BE49-F238E27FC236}">
                      <a16:creationId xmlns:a16="http://schemas.microsoft.com/office/drawing/2014/main" id="{98548679-9AF6-444C-B01F-FB9B83497E42}"/>
                    </a:ext>
                  </a:extLst>
                </p:cNvPr>
                <p:cNvSpPr/>
                <p:nvPr/>
              </p:nvSpPr>
              <p:spPr bwMode="auto">
                <a:xfrm>
                  <a:off x="3248533" y="34997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35" name="Oval 120">
                  <a:extLst>
                    <a:ext uri="{FF2B5EF4-FFF2-40B4-BE49-F238E27FC236}">
                      <a16:creationId xmlns:a16="http://schemas.microsoft.com/office/drawing/2014/main" id="{6C10C159-9F5A-2749-A3AB-BC60C2B3A16A}"/>
                    </a:ext>
                  </a:extLst>
                </p:cNvPr>
                <p:cNvSpPr/>
                <p:nvPr/>
              </p:nvSpPr>
              <p:spPr bwMode="auto">
                <a:xfrm>
                  <a:off x="3769233" y="34807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36" name="Oval 121">
                  <a:extLst>
                    <a:ext uri="{FF2B5EF4-FFF2-40B4-BE49-F238E27FC236}">
                      <a16:creationId xmlns:a16="http://schemas.microsoft.com/office/drawing/2014/main" id="{E76A6019-A5D6-B543-A402-601385CF416D}"/>
                    </a:ext>
                  </a:extLst>
                </p:cNvPr>
                <p:cNvSpPr/>
                <p:nvPr/>
              </p:nvSpPr>
              <p:spPr bwMode="auto">
                <a:xfrm>
                  <a:off x="3959733" y="33600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37" name="Oval 122">
                  <a:extLst>
                    <a:ext uri="{FF2B5EF4-FFF2-40B4-BE49-F238E27FC236}">
                      <a16:creationId xmlns:a16="http://schemas.microsoft.com/office/drawing/2014/main" id="{6EF46050-20DD-8043-9764-825033AD4CD0}"/>
                    </a:ext>
                  </a:extLst>
                </p:cNvPr>
                <p:cNvSpPr/>
                <p:nvPr/>
              </p:nvSpPr>
              <p:spPr bwMode="auto">
                <a:xfrm>
                  <a:off x="4308983" y="33537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38" name="Oval 123">
                  <a:extLst>
                    <a:ext uri="{FF2B5EF4-FFF2-40B4-BE49-F238E27FC236}">
                      <a16:creationId xmlns:a16="http://schemas.microsoft.com/office/drawing/2014/main" id="{6815D794-F698-9149-9D6F-652EF5BAF009}"/>
                    </a:ext>
                  </a:extLst>
                </p:cNvPr>
                <p:cNvSpPr/>
                <p:nvPr/>
              </p:nvSpPr>
              <p:spPr bwMode="auto">
                <a:xfrm>
                  <a:off x="4715383" y="31886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39" name="Oval 124">
                  <a:extLst>
                    <a:ext uri="{FF2B5EF4-FFF2-40B4-BE49-F238E27FC236}">
                      <a16:creationId xmlns:a16="http://schemas.microsoft.com/office/drawing/2014/main" id="{3081E814-6120-9349-93F3-A238643137AD}"/>
                    </a:ext>
                  </a:extLst>
                </p:cNvPr>
                <p:cNvSpPr/>
                <p:nvPr/>
              </p:nvSpPr>
              <p:spPr bwMode="auto">
                <a:xfrm>
                  <a:off x="4963033" y="30552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40" name="Oval 125">
                  <a:extLst>
                    <a:ext uri="{FF2B5EF4-FFF2-40B4-BE49-F238E27FC236}">
                      <a16:creationId xmlns:a16="http://schemas.microsoft.com/office/drawing/2014/main" id="{9C4632C9-2FDB-C544-911D-568F7D03FC74}"/>
                    </a:ext>
                  </a:extLst>
                </p:cNvPr>
                <p:cNvSpPr/>
                <p:nvPr/>
              </p:nvSpPr>
              <p:spPr bwMode="auto">
                <a:xfrm>
                  <a:off x="4740783" y="29536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41" name="Oval 126">
                  <a:extLst>
                    <a:ext uri="{FF2B5EF4-FFF2-40B4-BE49-F238E27FC236}">
                      <a16:creationId xmlns:a16="http://schemas.microsoft.com/office/drawing/2014/main" id="{8365EDB8-7CF7-C04D-BF49-2691965185D6}"/>
                    </a:ext>
                  </a:extLst>
                </p:cNvPr>
                <p:cNvSpPr/>
                <p:nvPr/>
              </p:nvSpPr>
              <p:spPr bwMode="auto">
                <a:xfrm>
                  <a:off x="4283583" y="31124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42" name="Oval 127">
                  <a:extLst>
                    <a:ext uri="{FF2B5EF4-FFF2-40B4-BE49-F238E27FC236}">
                      <a16:creationId xmlns:a16="http://schemas.microsoft.com/office/drawing/2014/main" id="{630F7415-C57B-684E-88D6-6328CB5A5465}"/>
                    </a:ext>
                  </a:extLst>
                </p:cNvPr>
                <p:cNvSpPr/>
                <p:nvPr/>
              </p:nvSpPr>
              <p:spPr bwMode="auto">
                <a:xfrm>
                  <a:off x="3769233" y="33410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43" name="Oval 128">
                  <a:extLst>
                    <a:ext uri="{FF2B5EF4-FFF2-40B4-BE49-F238E27FC236}">
                      <a16:creationId xmlns:a16="http://schemas.microsoft.com/office/drawing/2014/main" id="{0A0D9573-D5FB-024F-B01C-82E68FAB3336}"/>
                    </a:ext>
                  </a:extLst>
                </p:cNvPr>
                <p:cNvSpPr/>
                <p:nvPr/>
              </p:nvSpPr>
              <p:spPr bwMode="auto">
                <a:xfrm>
                  <a:off x="3902583" y="30679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44" name="Oval 129">
                  <a:extLst>
                    <a:ext uri="{FF2B5EF4-FFF2-40B4-BE49-F238E27FC236}">
                      <a16:creationId xmlns:a16="http://schemas.microsoft.com/office/drawing/2014/main" id="{8FFA2687-84F6-534C-8417-D66097D39E59}"/>
                    </a:ext>
                  </a:extLst>
                </p:cNvPr>
                <p:cNvSpPr/>
                <p:nvPr/>
              </p:nvSpPr>
              <p:spPr bwMode="auto">
                <a:xfrm>
                  <a:off x="3635883" y="332512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45" name="Oval 130">
                  <a:extLst>
                    <a:ext uri="{FF2B5EF4-FFF2-40B4-BE49-F238E27FC236}">
                      <a16:creationId xmlns:a16="http://schemas.microsoft.com/office/drawing/2014/main" id="{0547FD90-F04A-2943-BE97-991E9E6738AE}"/>
                    </a:ext>
                  </a:extLst>
                </p:cNvPr>
                <p:cNvSpPr/>
                <p:nvPr/>
              </p:nvSpPr>
              <p:spPr bwMode="auto">
                <a:xfrm>
                  <a:off x="3591433" y="32775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46" name="Oval 131">
                  <a:extLst>
                    <a:ext uri="{FF2B5EF4-FFF2-40B4-BE49-F238E27FC236}">
                      <a16:creationId xmlns:a16="http://schemas.microsoft.com/office/drawing/2014/main" id="{7B912D84-5BE2-1C44-81A0-B62A25AA0E71}"/>
                    </a:ext>
                  </a:extLst>
                </p:cNvPr>
                <p:cNvSpPr/>
                <p:nvPr/>
              </p:nvSpPr>
              <p:spPr bwMode="auto">
                <a:xfrm>
                  <a:off x="3610483" y="322352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47" name="Oval 132">
                  <a:extLst>
                    <a:ext uri="{FF2B5EF4-FFF2-40B4-BE49-F238E27FC236}">
                      <a16:creationId xmlns:a16="http://schemas.microsoft.com/office/drawing/2014/main" id="{0E3CE1D9-D597-0B4A-A5CE-A592F8D8D80C}"/>
                    </a:ext>
                  </a:extLst>
                </p:cNvPr>
                <p:cNvSpPr/>
                <p:nvPr/>
              </p:nvSpPr>
              <p:spPr bwMode="auto">
                <a:xfrm>
                  <a:off x="3483483" y="321082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48" name="Oval 133">
                  <a:extLst>
                    <a:ext uri="{FF2B5EF4-FFF2-40B4-BE49-F238E27FC236}">
                      <a16:creationId xmlns:a16="http://schemas.microsoft.com/office/drawing/2014/main" id="{F8391425-B678-B948-BF8F-8380DC5B9A14}"/>
                    </a:ext>
                  </a:extLst>
                </p:cNvPr>
                <p:cNvSpPr/>
                <p:nvPr/>
              </p:nvSpPr>
              <p:spPr bwMode="auto">
                <a:xfrm>
                  <a:off x="3559683" y="310287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49" name="Oval 134">
                  <a:extLst>
                    <a:ext uri="{FF2B5EF4-FFF2-40B4-BE49-F238E27FC236}">
                      <a16:creationId xmlns:a16="http://schemas.microsoft.com/office/drawing/2014/main" id="{F603A861-762A-B54D-9E7D-86DA677FF6E4}"/>
                    </a:ext>
                  </a:extLst>
                </p:cNvPr>
                <p:cNvSpPr/>
                <p:nvPr/>
              </p:nvSpPr>
              <p:spPr bwMode="auto">
                <a:xfrm>
                  <a:off x="3146933" y="296317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50" name="Oval 135">
                  <a:extLst>
                    <a:ext uri="{FF2B5EF4-FFF2-40B4-BE49-F238E27FC236}">
                      <a16:creationId xmlns:a16="http://schemas.microsoft.com/office/drawing/2014/main" id="{8B84FAC3-9613-F244-8F68-4CA416573204}"/>
                    </a:ext>
                  </a:extLst>
                </p:cNvPr>
                <p:cNvSpPr/>
                <p:nvPr/>
              </p:nvSpPr>
              <p:spPr bwMode="auto">
                <a:xfrm>
                  <a:off x="3375533" y="30171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51" name="Oval 136">
                  <a:extLst>
                    <a:ext uri="{FF2B5EF4-FFF2-40B4-BE49-F238E27FC236}">
                      <a16:creationId xmlns:a16="http://schemas.microsoft.com/office/drawing/2014/main" id="{6F7BC329-015B-134C-954C-A34776CEFE33}"/>
                    </a:ext>
                  </a:extLst>
                </p:cNvPr>
                <p:cNvSpPr/>
                <p:nvPr/>
              </p:nvSpPr>
              <p:spPr bwMode="auto">
                <a:xfrm>
                  <a:off x="3512058" y="29854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52" name="Oval 137">
                  <a:extLst>
                    <a:ext uri="{FF2B5EF4-FFF2-40B4-BE49-F238E27FC236}">
                      <a16:creationId xmlns:a16="http://schemas.microsoft.com/office/drawing/2014/main" id="{DF95A9B9-752F-DF44-9BC7-DDC8E9055C8A}"/>
                    </a:ext>
                  </a:extLst>
                </p:cNvPr>
                <p:cNvSpPr/>
                <p:nvPr/>
              </p:nvSpPr>
              <p:spPr bwMode="auto">
                <a:xfrm>
                  <a:off x="3115183" y="27504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53" name="Oval 138">
                  <a:extLst>
                    <a:ext uri="{FF2B5EF4-FFF2-40B4-BE49-F238E27FC236}">
                      <a16:creationId xmlns:a16="http://schemas.microsoft.com/office/drawing/2014/main" id="{ACEF0408-E6F6-604A-8DE1-54773436D0E1}"/>
                    </a:ext>
                  </a:extLst>
                </p:cNvPr>
                <p:cNvSpPr/>
                <p:nvPr/>
              </p:nvSpPr>
              <p:spPr bwMode="auto">
                <a:xfrm>
                  <a:off x="3327908" y="273457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54" name="Oval 139">
                  <a:extLst>
                    <a:ext uri="{FF2B5EF4-FFF2-40B4-BE49-F238E27FC236}">
                      <a16:creationId xmlns:a16="http://schemas.microsoft.com/office/drawing/2014/main" id="{5C08B08B-8951-5A49-A33C-37A4336ADE8C}"/>
                    </a:ext>
                  </a:extLst>
                </p:cNvPr>
                <p:cNvSpPr/>
                <p:nvPr/>
              </p:nvSpPr>
              <p:spPr bwMode="auto">
                <a:xfrm>
                  <a:off x="3708908" y="26552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55" name="Oval 140">
                  <a:extLst>
                    <a:ext uri="{FF2B5EF4-FFF2-40B4-BE49-F238E27FC236}">
                      <a16:creationId xmlns:a16="http://schemas.microsoft.com/office/drawing/2014/main" id="{A2BC02A8-A248-9C42-B5E1-91B34EB2DD59}"/>
                    </a:ext>
                  </a:extLst>
                </p:cNvPr>
                <p:cNvSpPr/>
                <p:nvPr/>
              </p:nvSpPr>
              <p:spPr bwMode="auto">
                <a:xfrm>
                  <a:off x="3788283" y="28647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56" name="Oval 141">
                  <a:extLst>
                    <a:ext uri="{FF2B5EF4-FFF2-40B4-BE49-F238E27FC236}">
                      <a16:creationId xmlns:a16="http://schemas.microsoft.com/office/drawing/2014/main" id="{A31F8038-B17A-0C48-9A80-046B89E0099F}"/>
                    </a:ext>
                  </a:extLst>
                </p:cNvPr>
                <p:cNvSpPr/>
                <p:nvPr/>
              </p:nvSpPr>
              <p:spPr bwMode="auto">
                <a:xfrm>
                  <a:off x="4112133" y="28266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57" name="Oval 142">
                  <a:extLst>
                    <a:ext uri="{FF2B5EF4-FFF2-40B4-BE49-F238E27FC236}">
                      <a16:creationId xmlns:a16="http://schemas.microsoft.com/office/drawing/2014/main" id="{5AC07480-D294-1E43-974D-6D5EB404A9FB}"/>
                    </a:ext>
                  </a:extLst>
                </p:cNvPr>
                <p:cNvSpPr/>
                <p:nvPr/>
              </p:nvSpPr>
              <p:spPr bwMode="auto">
                <a:xfrm>
                  <a:off x="4286758" y="291872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58" name="Oval 143">
                  <a:extLst>
                    <a:ext uri="{FF2B5EF4-FFF2-40B4-BE49-F238E27FC236}">
                      <a16:creationId xmlns:a16="http://schemas.microsoft.com/office/drawing/2014/main" id="{694B5962-AFEE-334D-A453-B5D93186106F}"/>
                    </a:ext>
                  </a:extLst>
                </p:cNvPr>
                <p:cNvSpPr/>
                <p:nvPr/>
              </p:nvSpPr>
              <p:spPr bwMode="auto">
                <a:xfrm>
                  <a:off x="4655058" y="27885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59" name="Oval 144">
                  <a:extLst>
                    <a:ext uri="{FF2B5EF4-FFF2-40B4-BE49-F238E27FC236}">
                      <a16:creationId xmlns:a16="http://schemas.microsoft.com/office/drawing/2014/main" id="{591CE010-9A29-F84C-8AF6-48020993AADA}"/>
                    </a:ext>
                  </a:extLst>
                </p:cNvPr>
                <p:cNvSpPr/>
                <p:nvPr/>
              </p:nvSpPr>
              <p:spPr bwMode="auto">
                <a:xfrm>
                  <a:off x="5061458" y="275362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60" name="Oval 145">
                  <a:extLst>
                    <a:ext uri="{FF2B5EF4-FFF2-40B4-BE49-F238E27FC236}">
                      <a16:creationId xmlns:a16="http://schemas.microsoft.com/office/drawing/2014/main" id="{6993635B-1B3F-CB49-8883-D980D6F86D7B}"/>
                    </a:ext>
                  </a:extLst>
                </p:cNvPr>
                <p:cNvSpPr/>
                <p:nvPr/>
              </p:nvSpPr>
              <p:spPr bwMode="auto">
                <a:xfrm>
                  <a:off x="5115433" y="27377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61" name="Oval 146">
                  <a:extLst>
                    <a:ext uri="{FF2B5EF4-FFF2-40B4-BE49-F238E27FC236}">
                      <a16:creationId xmlns:a16="http://schemas.microsoft.com/office/drawing/2014/main" id="{7668895B-31E2-0C43-8C4E-4891D78C4500}"/>
                    </a:ext>
                  </a:extLst>
                </p:cNvPr>
                <p:cNvSpPr/>
                <p:nvPr/>
              </p:nvSpPr>
              <p:spPr bwMode="auto">
                <a:xfrm>
                  <a:off x="4502658" y="266472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62" name="Oval 147">
                  <a:extLst>
                    <a:ext uri="{FF2B5EF4-FFF2-40B4-BE49-F238E27FC236}">
                      <a16:creationId xmlns:a16="http://schemas.microsoft.com/office/drawing/2014/main" id="{FC0AEAB5-F0A3-D04B-AD99-491A04C7978E}"/>
                    </a:ext>
                  </a:extLst>
                </p:cNvPr>
                <p:cNvSpPr/>
                <p:nvPr/>
              </p:nvSpPr>
              <p:spPr bwMode="auto">
                <a:xfrm>
                  <a:off x="4261358" y="25218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63" name="Oval 148">
                  <a:extLst>
                    <a:ext uri="{FF2B5EF4-FFF2-40B4-BE49-F238E27FC236}">
                      <a16:creationId xmlns:a16="http://schemas.microsoft.com/office/drawing/2014/main" id="{F2681627-CCE1-2149-8048-FCF4DF3F578A}"/>
                    </a:ext>
                  </a:extLst>
                </p:cNvPr>
                <p:cNvSpPr/>
                <p:nvPr/>
              </p:nvSpPr>
              <p:spPr bwMode="auto">
                <a:xfrm>
                  <a:off x="4001008" y="249962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64" name="Oval 149">
                  <a:extLst>
                    <a:ext uri="{FF2B5EF4-FFF2-40B4-BE49-F238E27FC236}">
                      <a16:creationId xmlns:a16="http://schemas.microsoft.com/office/drawing/2014/main" id="{299462FC-1117-CC44-A284-CA4B9A9554B8}"/>
                    </a:ext>
                  </a:extLst>
                </p:cNvPr>
                <p:cNvSpPr/>
                <p:nvPr/>
              </p:nvSpPr>
              <p:spPr bwMode="auto">
                <a:xfrm>
                  <a:off x="4629658" y="25345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65" name="Oval 150">
                  <a:extLst>
                    <a:ext uri="{FF2B5EF4-FFF2-40B4-BE49-F238E27FC236}">
                      <a16:creationId xmlns:a16="http://schemas.microsoft.com/office/drawing/2014/main" id="{E283F812-67D5-A24F-8912-33C3B148377A}"/>
                    </a:ext>
                  </a:extLst>
                </p:cNvPr>
                <p:cNvSpPr/>
                <p:nvPr/>
              </p:nvSpPr>
              <p:spPr bwMode="auto">
                <a:xfrm>
                  <a:off x="4785233" y="245517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66" name="Oval 151">
                  <a:extLst>
                    <a:ext uri="{FF2B5EF4-FFF2-40B4-BE49-F238E27FC236}">
                      <a16:creationId xmlns:a16="http://schemas.microsoft.com/office/drawing/2014/main" id="{1B3B2135-EF07-BA48-A147-22CF7F0FF740}"/>
                    </a:ext>
                  </a:extLst>
                </p:cNvPr>
                <p:cNvSpPr/>
                <p:nvPr/>
              </p:nvSpPr>
              <p:spPr bwMode="auto">
                <a:xfrm>
                  <a:off x="4931283" y="24837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67" name="Oval 152">
                  <a:extLst>
                    <a:ext uri="{FF2B5EF4-FFF2-40B4-BE49-F238E27FC236}">
                      <a16:creationId xmlns:a16="http://schemas.microsoft.com/office/drawing/2014/main" id="{D696AA42-E05F-1F4C-AF4C-5002DB369C05}"/>
                    </a:ext>
                  </a:extLst>
                </p:cNvPr>
                <p:cNvSpPr/>
                <p:nvPr/>
              </p:nvSpPr>
              <p:spPr bwMode="auto">
                <a:xfrm>
                  <a:off x="4991608" y="238532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68" name="Oval 153">
                  <a:extLst>
                    <a:ext uri="{FF2B5EF4-FFF2-40B4-BE49-F238E27FC236}">
                      <a16:creationId xmlns:a16="http://schemas.microsoft.com/office/drawing/2014/main" id="{91D25112-4435-D245-93CC-543AD2FF5A21}"/>
                    </a:ext>
                  </a:extLst>
                </p:cNvPr>
                <p:cNvSpPr/>
                <p:nvPr/>
              </p:nvSpPr>
              <p:spPr bwMode="auto">
                <a:xfrm>
                  <a:off x="4896358" y="20392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69" name="Oval 154">
                  <a:extLst>
                    <a:ext uri="{FF2B5EF4-FFF2-40B4-BE49-F238E27FC236}">
                      <a16:creationId xmlns:a16="http://schemas.microsoft.com/office/drawing/2014/main" id="{621FFCE6-8E57-7448-B24D-B1034F075980}"/>
                    </a:ext>
                  </a:extLst>
                </p:cNvPr>
                <p:cNvSpPr/>
                <p:nvPr/>
              </p:nvSpPr>
              <p:spPr bwMode="auto">
                <a:xfrm>
                  <a:off x="4750308" y="204242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70" name="Oval 155">
                  <a:extLst>
                    <a:ext uri="{FF2B5EF4-FFF2-40B4-BE49-F238E27FC236}">
                      <a16:creationId xmlns:a16="http://schemas.microsoft.com/office/drawing/2014/main" id="{01DFE47E-6085-8A4D-99C2-3F54720E0747}"/>
                    </a:ext>
                  </a:extLst>
                </p:cNvPr>
                <p:cNvSpPr/>
                <p:nvPr/>
              </p:nvSpPr>
              <p:spPr bwMode="auto">
                <a:xfrm>
                  <a:off x="4543933" y="21281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71" name="Oval 156">
                  <a:extLst>
                    <a:ext uri="{FF2B5EF4-FFF2-40B4-BE49-F238E27FC236}">
                      <a16:creationId xmlns:a16="http://schemas.microsoft.com/office/drawing/2014/main" id="{AB8537B9-E147-A24E-8805-88AA30D69DF7}"/>
                    </a:ext>
                  </a:extLst>
                </p:cNvPr>
                <p:cNvSpPr/>
                <p:nvPr/>
              </p:nvSpPr>
              <p:spPr bwMode="auto">
                <a:xfrm>
                  <a:off x="4420108" y="234087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72" name="Oval 157">
                  <a:extLst>
                    <a:ext uri="{FF2B5EF4-FFF2-40B4-BE49-F238E27FC236}">
                      <a16:creationId xmlns:a16="http://schemas.microsoft.com/office/drawing/2014/main" id="{E50CD5C3-95D1-4F46-BF2C-B3D450F627B9}"/>
                    </a:ext>
                  </a:extLst>
                </p:cNvPr>
                <p:cNvSpPr/>
                <p:nvPr/>
              </p:nvSpPr>
              <p:spPr bwMode="auto">
                <a:xfrm>
                  <a:off x="4562983" y="236627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73" name="Oval 158">
                  <a:extLst>
                    <a:ext uri="{FF2B5EF4-FFF2-40B4-BE49-F238E27FC236}">
                      <a16:creationId xmlns:a16="http://schemas.microsoft.com/office/drawing/2014/main" id="{A154A41F-0EDB-ED4B-B590-DBAC1C3DC45E}"/>
                    </a:ext>
                  </a:extLst>
                </p:cNvPr>
                <p:cNvSpPr/>
                <p:nvPr/>
              </p:nvSpPr>
              <p:spPr bwMode="auto">
                <a:xfrm>
                  <a:off x="4461383" y="19757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74" name="Oval 159">
                  <a:extLst>
                    <a:ext uri="{FF2B5EF4-FFF2-40B4-BE49-F238E27FC236}">
                      <a16:creationId xmlns:a16="http://schemas.microsoft.com/office/drawing/2014/main" id="{537CB5F6-04F0-9245-898D-8B61B4060C8D}"/>
                    </a:ext>
                  </a:extLst>
                </p:cNvPr>
                <p:cNvSpPr/>
                <p:nvPr/>
              </p:nvSpPr>
              <p:spPr bwMode="auto">
                <a:xfrm>
                  <a:off x="3740658" y="24456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75" name="Oval 160">
                  <a:extLst>
                    <a:ext uri="{FF2B5EF4-FFF2-40B4-BE49-F238E27FC236}">
                      <a16:creationId xmlns:a16="http://schemas.microsoft.com/office/drawing/2014/main" id="{B9D84503-E1FD-0B4A-97CD-A39FC815F4DC}"/>
                    </a:ext>
                  </a:extLst>
                </p:cNvPr>
                <p:cNvSpPr/>
                <p:nvPr/>
              </p:nvSpPr>
              <p:spPr bwMode="auto">
                <a:xfrm>
                  <a:off x="3439033" y="25155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76" name="Oval 161">
                  <a:extLst>
                    <a:ext uri="{FF2B5EF4-FFF2-40B4-BE49-F238E27FC236}">
                      <a16:creationId xmlns:a16="http://schemas.microsoft.com/office/drawing/2014/main" id="{ED805B7C-70AB-6345-A911-8FBD783B1307}"/>
                    </a:ext>
                  </a:extLst>
                </p:cNvPr>
                <p:cNvSpPr/>
                <p:nvPr/>
              </p:nvSpPr>
              <p:spPr bwMode="auto">
                <a:xfrm>
                  <a:off x="3556508" y="23758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77" name="Oval 162">
                  <a:extLst>
                    <a:ext uri="{FF2B5EF4-FFF2-40B4-BE49-F238E27FC236}">
                      <a16:creationId xmlns:a16="http://schemas.microsoft.com/office/drawing/2014/main" id="{78339506-60B1-D144-A37F-68061D5B83A5}"/>
                    </a:ext>
                  </a:extLst>
                </p:cNvPr>
                <p:cNvSpPr/>
                <p:nvPr/>
              </p:nvSpPr>
              <p:spPr bwMode="auto">
                <a:xfrm>
                  <a:off x="3286633" y="235357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78" name="Oval 163">
                  <a:extLst>
                    <a:ext uri="{FF2B5EF4-FFF2-40B4-BE49-F238E27FC236}">
                      <a16:creationId xmlns:a16="http://schemas.microsoft.com/office/drawing/2014/main" id="{297AAC07-EB56-1F4A-A520-FDA67D181990}"/>
                    </a:ext>
                  </a:extLst>
                </p:cNvPr>
                <p:cNvSpPr/>
                <p:nvPr/>
              </p:nvSpPr>
              <p:spPr bwMode="auto">
                <a:xfrm>
                  <a:off x="3112008" y="21345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79" name="Oval 164">
                  <a:extLst>
                    <a:ext uri="{FF2B5EF4-FFF2-40B4-BE49-F238E27FC236}">
                      <a16:creationId xmlns:a16="http://schemas.microsoft.com/office/drawing/2014/main" id="{2CD11DE5-950A-5E4A-AD4B-6D9ED2FD8C9C}"/>
                    </a:ext>
                  </a:extLst>
                </p:cNvPr>
                <p:cNvSpPr/>
                <p:nvPr/>
              </p:nvSpPr>
              <p:spPr bwMode="auto">
                <a:xfrm>
                  <a:off x="3318383" y="215037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80" name="Oval 165">
                  <a:extLst>
                    <a:ext uri="{FF2B5EF4-FFF2-40B4-BE49-F238E27FC236}">
                      <a16:creationId xmlns:a16="http://schemas.microsoft.com/office/drawing/2014/main" id="{0CEF7D91-3278-6143-992F-D6D0B3B95872}"/>
                    </a:ext>
                  </a:extLst>
                </p:cNvPr>
                <p:cNvSpPr/>
                <p:nvPr/>
              </p:nvSpPr>
              <p:spPr bwMode="auto">
                <a:xfrm>
                  <a:off x="3334258" y="194400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81" name="Oval 166">
                  <a:extLst>
                    <a:ext uri="{FF2B5EF4-FFF2-40B4-BE49-F238E27FC236}">
                      <a16:creationId xmlns:a16="http://schemas.microsoft.com/office/drawing/2014/main" id="{D604282E-C5DE-3042-96CF-6AD1FF10DDDD}"/>
                    </a:ext>
                  </a:extLst>
                </p:cNvPr>
                <p:cNvSpPr/>
                <p:nvPr/>
              </p:nvSpPr>
              <p:spPr bwMode="auto">
                <a:xfrm>
                  <a:off x="3569208" y="20392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82" name="Oval 167">
                  <a:extLst>
                    <a:ext uri="{FF2B5EF4-FFF2-40B4-BE49-F238E27FC236}">
                      <a16:creationId xmlns:a16="http://schemas.microsoft.com/office/drawing/2014/main" id="{4AC96BB0-8BEC-7241-A7FE-1D9939B6B0A7}"/>
                    </a:ext>
                  </a:extLst>
                </p:cNvPr>
                <p:cNvSpPr/>
                <p:nvPr/>
              </p:nvSpPr>
              <p:spPr bwMode="auto">
                <a:xfrm>
                  <a:off x="3620008" y="1896376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83" name="Oval 168">
                  <a:extLst>
                    <a:ext uri="{FF2B5EF4-FFF2-40B4-BE49-F238E27FC236}">
                      <a16:creationId xmlns:a16="http://schemas.microsoft.com/office/drawing/2014/main" id="{817A1406-6457-AD47-803B-BE2B3C9722BA}"/>
                    </a:ext>
                  </a:extLst>
                </p:cNvPr>
                <p:cNvSpPr/>
                <p:nvPr/>
              </p:nvSpPr>
              <p:spPr bwMode="auto">
                <a:xfrm>
                  <a:off x="3950208" y="21027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84" name="Oval 169">
                  <a:extLst>
                    <a:ext uri="{FF2B5EF4-FFF2-40B4-BE49-F238E27FC236}">
                      <a16:creationId xmlns:a16="http://schemas.microsoft.com/office/drawing/2014/main" id="{D700FF8D-8CED-824C-B85D-5FDA642CD92E}"/>
                    </a:ext>
                  </a:extLst>
                </p:cNvPr>
                <p:cNvSpPr/>
                <p:nvPr/>
              </p:nvSpPr>
              <p:spPr bwMode="auto">
                <a:xfrm>
                  <a:off x="4061333" y="21281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85" name="Oval 170">
                  <a:extLst>
                    <a:ext uri="{FF2B5EF4-FFF2-40B4-BE49-F238E27FC236}">
                      <a16:creationId xmlns:a16="http://schemas.microsoft.com/office/drawing/2014/main" id="{2A1FE153-49FD-8941-A3B0-19C645409837}"/>
                    </a:ext>
                  </a:extLst>
                </p:cNvPr>
                <p:cNvSpPr/>
                <p:nvPr/>
              </p:nvSpPr>
              <p:spPr bwMode="auto">
                <a:xfrm>
                  <a:off x="4175633" y="20900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86" name="Oval 171">
                  <a:extLst>
                    <a:ext uri="{FF2B5EF4-FFF2-40B4-BE49-F238E27FC236}">
                      <a16:creationId xmlns:a16="http://schemas.microsoft.com/office/drawing/2014/main" id="{8217DEDF-C3D4-DE4C-9812-19965538A9A5}"/>
                    </a:ext>
                  </a:extLst>
                </p:cNvPr>
                <p:cNvSpPr/>
                <p:nvPr/>
              </p:nvSpPr>
              <p:spPr bwMode="auto">
                <a:xfrm>
                  <a:off x="3858133" y="18487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87" name="Oval 172">
                  <a:extLst>
                    <a:ext uri="{FF2B5EF4-FFF2-40B4-BE49-F238E27FC236}">
                      <a16:creationId xmlns:a16="http://schemas.microsoft.com/office/drawing/2014/main" id="{9B728529-806F-594D-A5CE-55A57D598C19}"/>
                    </a:ext>
                  </a:extLst>
                </p:cNvPr>
                <p:cNvSpPr/>
                <p:nvPr/>
              </p:nvSpPr>
              <p:spPr bwMode="auto">
                <a:xfrm>
                  <a:off x="3807333" y="17090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88" name="Oval 173">
                  <a:extLst>
                    <a:ext uri="{FF2B5EF4-FFF2-40B4-BE49-F238E27FC236}">
                      <a16:creationId xmlns:a16="http://schemas.microsoft.com/office/drawing/2014/main" id="{16C24535-A2DE-E246-AE6E-F3E60AF4A999}"/>
                    </a:ext>
                  </a:extLst>
                </p:cNvPr>
                <p:cNvSpPr/>
                <p:nvPr/>
              </p:nvSpPr>
              <p:spPr bwMode="auto">
                <a:xfrm>
                  <a:off x="4188333" y="16582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89" name="Oval 174">
                  <a:extLst>
                    <a:ext uri="{FF2B5EF4-FFF2-40B4-BE49-F238E27FC236}">
                      <a16:creationId xmlns:a16="http://schemas.microsoft.com/office/drawing/2014/main" id="{F1DD2B09-4285-954F-8876-669F81824CB9}"/>
                    </a:ext>
                  </a:extLst>
                </p:cNvPr>
                <p:cNvSpPr/>
                <p:nvPr/>
              </p:nvSpPr>
              <p:spPr bwMode="auto">
                <a:xfrm>
                  <a:off x="4343908" y="1709051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571" name="Rectangle 56">
                <a:extLst>
                  <a:ext uri="{FF2B5EF4-FFF2-40B4-BE49-F238E27FC236}">
                    <a16:creationId xmlns:a16="http://schemas.microsoft.com/office/drawing/2014/main" id="{B7DF3F1B-3CF0-DC41-A0A0-A365DA3CD13B}"/>
                  </a:ext>
                </a:extLst>
              </p:cNvPr>
              <p:cNvSpPr/>
              <p:nvPr/>
            </p:nvSpPr>
            <p:spPr>
              <a:xfrm>
                <a:off x="899713" y="3817423"/>
                <a:ext cx="664464" cy="39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-0.5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72" name="Rectangle 57">
                <a:extLst>
                  <a:ext uri="{FF2B5EF4-FFF2-40B4-BE49-F238E27FC236}">
                    <a16:creationId xmlns:a16="http://schemas.microsoft.com/office/drawing/2014/main" id="{032A48A3-EB6C-CD46-B470-0DA279DAF8EE}"/>
                  </a:ext>
                </a:extLst>
              </p:cNvPr>
              <p:cNvSpPr/>
              <p:nvPr/>
            </p:nvSpPr>
            <p:spPr>
              <a:xfrm>
                <a:off x="1388663" y="3817423"/>
                <a:ext cx="664464" cy="39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-0.4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73" name="Rectangle 58">
                <a:extLst>
                  <a:ext uri="{FF2B5EF4-FFF2-40B4-BE49-F238E27FC236}">
                    <a16:creationId xmlns:a16="http://schemas.microsoft.com/office/drawing/2014/main" id="{FD509CA6-7123-004A-987B-3DF5F550045B}"/>
                  </a:ext>
                </a:extLst>
              </p:cNvPr>
              <p:cNvSpPr/>
              <p:nvPr/>
            </p:nvSpPr>
            <p:spPr>
              <a:xfrm>
                <a:off x="1877613" y="3817423"/>
                <a:ext cx="664464" cy="39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-0.3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74" name="Rectangle 59">
                <a:extLst>
                  <a:ext uri="{FF2B5EF4-FFF2-40B4-BE49-F238E27FC236}">
                    <a16:creationId xmlns:a16="http://schemas.microsoft.com/office/drawing/2014/main" id="{FB1936AD-B13E-7944-908F-80A5EAB0C9D6}"/>
                  </a:ext>
                </a:extLst>
              </p:cNvPr>
              <p:cNvSpPr/>
              <p:nvPr/>
            </p:nvSpPr>
            <p:spPr>
              <a:xfrm>
                <a:off x="2372912" y="3817423"/>
                <a:ext cx="664464" cy="39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-0.2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75" name="Rectangle 60">
                <a:extLst>
                  <a:ext uri="{FF2B5EF4-FFF2-40B4-BE49-F238E27FC236}">
                    <a16:creationId xmlns:a16="http://schemas.microsoft.com/office/drawing/2014/main" id="{2FDB0CF4-79B0-564A-8941-25B9E7A56EF2}"/>
                  </a:ext>
                </a:extLst>
              </p:cNvPr>
              <p:cNvSpPr/>
              <p:nvPr/>
            </p:nvSpPr>
            <p:spPr>
              <a:xfrm>
                <a:off x="2858686" y="3817423"/>
                <a:ext cx="664464" cy="39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-0.1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76" name="Rectangle 61">
                <a:extLst>
                  <a:ext uri="{FF2B5EF4-FFF2-40B4-BE49-F238E27FC236}">
                    <a16:creationId xmlns:a16="http://schemas.microsoft.com/office/drawing/2014/main" id="{6257B685-17C6-4743-A555-3E10FA5ECB96}"/>
                  </a:ext>
                </a:extLst>
              </p:cNvPr>
              <p:cNvSpPr/>
              <p:nvPr/>
            </p:nvSpPr>
            <p:spPr>
              <a:xfrm>
                <a:off x="3430352" y="3817423"/>
                <a:ext cx="502220" cy="39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0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77" name="Rectangle 62">
                <a:extLst>
                  <a:ext uri="{FF2B5EF4-FFF2-40B4-BE49-F238E27FC236}">
                    <a16:creationId xmlns:a16="http://schemas.microsoft.com/office/drawing/2014/main" id="{2A93254C-592A-0A41-99DE-61FEEDEF0C8D}"/>
                  </a:ext>
                </a:extLst>
              </p:cNvPr>
              <p:cNvSpPr/>
              <p:nvPr/>
            </p:nvSpPr>
            <p:spPr>
              <a:xfrm>
                <a:off x="3863727" y="3817423"/>
                <a:ext cx="616526" cy="39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0.1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78" name="Rectangle 63">
                <a:extLst>
                  <a:ext uri="{FF2B5EF4-FFF2-40B4-BE49-F238E27FC236}">
                    <a16:creationId xmlns:a16="http://schemas.microsoft.com/office/drawing/2014/main" id="{5AE74903-6E59-7E46-908F-B9EA267B710D}"/>
                  </a:ext>
                </a:extLst>
              </p:cNvPr>
              <p:cNvSpPr/>
              <p:nvPr/>
            </p:nvSpPr>
            <p:spPr>
              <a:xfrm>
                <a:off x="4359028" y="3817423"/>
                <a:ext cx="616526" cy="39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0.2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79" name="Rectangle 64">
                <a:extLst>
                  <a:ext uri="{FF2B5EF4-FFF2-40B4-BE49-F238E27FC236}">
                    <a16:creationId xmlns:a16="http://schemas.microsoft.com/office/drawing/2014/main" id="{D72EC868-F583-E34F-8483-B5AD84534006}"/>
                  </a:ext>
                </a:extLst>
              </p:cNvPr>
              <p:cNvSpPr/>
              <p:nvPr/>
            </p:nvSpPr>
            <p:spPr>
              <a:xfrm>
                <a:off x="204389" y="3509450"/>
                <a:ext cx="664464" cy="39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-0.6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80" name="Rectangle 65">
                <a:extLst>
                  <a:ext uri="{FF2B5EF4-FFF2-40B4-BE49-F238E27FC236}">
                    <a16:creationId xmlns:a16="http://schemas.microsoft.com/office/drawing/2014/main" id="{E7D4A847-B6BE-3142-AAE4-9168A6870D57}"/>
                  </a:ext>
                </a:extLst>
              </p:cNvPr>
              <p:cNvSpPr/>
              <p:nvPr/>
            </p:nvSpPr>
            <p:spPr>
              <a:xfrm>
                <a:off x="204389" y="2947473"/>
                <a:ext cx="664464" cy="39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-0.4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81" name="Rectangle 66">
                <a:extLst>
                  <a:ext uri="{FF2B5EF4-FFF2-40B4-BE49-F238E27FC236}">
                    <a16:creationId xmlns:a16="http://schemas.microsoft.com/office/drawing/2014/main" id="{0AE76806-52A5-BD47-8E20-79B78CE6DBBE}"/>
                  </a:ext>
                </a:extLst>
              </p:cNvPr>
              <p:cNvSpPr/>
              <p:nvPr/>
            </p:nvSpPr>
            <p:spPr>
              <a:xfrm>
                <a:off x="204389" y="2382326"/>
                <a:ext cx="664464" cy="39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-0.2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82" name="Rectangle 67">
                <a:extLst>
                  <a:ext uri="{FF2B5EF4-FFF2-40B4-BE49-F238E27FC236}">
                    <a16:creationId xmlns:a16="http://schemas.microsoft.com/office/drawing/2014/main" id="{00883768-CFDF-1645-A39A-D3A3CB02B915}"/>
                  </a:ext>
                </a:extLst>
              </p:cNvPr>
              <p:cNvSpPr/>
              <p:nvPr/>
            </p:nvSpPr>
            <p:spPr>
              <a:xfrm>
                <a:off x="285508" y="1817172"/>
                <a:ext cx="502220" cy="39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0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83" name="Rectangle 68">
                <a:extLst>
                  <a:ext uri="{FF2B5EF4-FFF2-40B4-BE49-F238E27FC236}">
                    <a16:creationId xmlns:a16="http://schemas.microsoft.com/office/drawing/2014/main" id="{875C197E-DE9D-AF41-97B2-657C8B71B6B1}"/>
                  </a:ext>
                </a:extLst>
              </p:cNvPr>
              <p:cNvSpPr/>
              <p:nvPr/>
            </p:nvSpPr>
            <p:spPr>
              <a:xfrm>
                <a:off x="228351" y="1255198"/>
                <a:ext cx="616526" cy="39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0.2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84" name="Rectangle 69">
                <a:extLst>
                  <a:ext uri="{FF2B5EF4-FFF2-40B4-BE49-F238E27FC236}">
                    <a16:creationId xmlns:a16="http://schemas.microsoft.com/office/drawing/2014/main" id="{B5ACD3A8-CC99-CF49-B2BD-D1BA09E57468}"/>
                  </a:ext>
                </a:extLst>
              </p:cNvPr>
              <p:cNvSpPr/>
              <p:nvPr/>
            </p:nvSpPr>
            <p:spPr>
              <a:xfrm>
                <a:off x="228351" y="700368"/>
                <a:ext cx="616526" cy="39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0.4</a:t>
                </a:r>
                <a:endParaRPr lang="en-US" sz="516" dirty="0">
                  <a:latin typeface="Segoe UI"/>
                </a:endParaRPr>
              </a:p>
            </p:txBody>
          </p:sp>
        </p:grpSp>
      </p:grpSp>
      <p:grpSp>
        <p:nvGrpSpPr>
          <p:cNvPr id="10" name="Group 297">
            <a:extLst>
              <a:ext uri="{FF2B5EF4-FFF2-40B4-BE49-F238E27FC236}">
                <a16:creationId xmlns:a16="http://schemas.microsoft.com/office/drawing/2014/main" id="{4E71A31E-AD22-804F-B7F7-E6DB938D3D50}"/>
              </a:ext>
            </a:extLst>
          </p:cNvPr>
          <p:cNvGrpSpPr/>
          <p:nvPr/>
        </p:nvGrpSpPr>
        <p:grpSpPr>
          <a:xfrm>
            <a:off x="151425" y="1277087"/>
            <a:ext cx="2017389" cy="2933059"/>
            <a:chOff x="9552704" y="2373571"/>
            <a:chExt cx="2683003" cy="3900786"/>
          </a:xfrm>
        </p:grpSpPr>
        <p:sp>
          <p:nvSpPr>
            <p:cNvPr id="563" name="TextBox 298">
              <a:extLst>
                <a:ext uri="{FF2B5EF4-FFF2-40B4-BE49-F238E27FC236}">
                  <a16:creationId xmlns:a16="http://schemas.microsoft.com/office/drawing/2014/main" id="{D3EF5C03-639F-C543-9450-23ED4ED334DC}"/>
                </a:ext>
              </a:extLst>
            </p:cNvPr>
            <p:cNvSpPr txBox="1"/>
            <p:nvPr/>
          </p:nvSpPr>
          <p:spPr>
            <a:xfrm>
              <a:off x="9552704" y="2373571"/>
              <a:ext cx="2683003" cy="787967"/>
            </a:xfrm>
            <a:prstGeom prst="rect">
              <a:avLst/>
            </a:prstGeom>
            <a:noFill/>
          </p:spPr>
          <p:txBody>
            <a:bodyPr wrap="square" lIns="134787" tIns="107830" rIns="134787" bIns="10783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8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defTabSz="458282"/>
              <a:r>
                <a:rPr lang="en-US" sz="1353" i="1" u="sng" dirty="0">
                  <a:solidFill>
                    <a:schemeClr val="tx1"/>
                  </a:solidFill>
                </a:rPr>
                <a:t>Cosa</a:t>
              </a:r>
              <a:r>
                <a:rPr lang="en-US" sz="1353" i="1" dirty="0">
                  <a:solidFill>
                    <a:schemeClr val="tx1"/>
                  </a:solidFill>
                </a:rPr>
                <a:t> </a:t>
              </a:r>
              <a:r>
                <a:rPr lang="en-US" sz="1353" i="1" dirty="0" err="1">
                  <a:solidFill>
                    <a:schemeClr val="tx1"/>
                  </a:solidFill>
                </a:rPr>
                <a:t>piace</a:t>
              </a:r>
              <a:r>
                <a:rPr lang="en-US" sz="1353" i="1" dirty="0">
                  <a:solidFill>
                    <a:schemeClr val="tx1"/>
                  </a:solidFill>
                </a:rPr>
                <a:t> ai </a:t>
              </a:r>
              <a:r>
                <a:rPr lang="en-US" sz="1353" i="1" dirty="0" err="1">
                  <a:solidFill>
                    <a:schemeClr val="tx1"/>
                  </a:solidFill>
                </a:rPr>
                <a:t>miei</a:t>
              </a:r>
              <a:r>
                <a:rPr lang="en-US" sz="1353" i="1" dirty="0">
                  <a:solidFill>
                    <a:schemeClr val="tx1"/>
                  </a:solidFill>
                </a:rPr>
                <a:t> </a:t>
              </a:r>
              <a:r>
                <a:rPr lang="en-US" sz="1353" i="1" dirty="0" err="1">
                  <a:solidFill>
                    <a:schemeClr val="tx1"/>
                  </a:solidFill>
                </a:rPr>
                <a:t>clienti</a:t>
              </a:r>
              <a:r>
                <a:rPr lang="en-US" sz="1353" i="1" dirty="0">
                  <a:solidFill>
                    <a:schemeClr val="tx1"/>
                  </a:solidFill>
                </a:rPr>
                <a:t>?</a:t>
              </a:r>
            </a:p>
          </p:txBody>
        </p:sp>
        <p:pic>
          <p:nvPicPr>
            <p:cNvPr id="564" name="Picture 6" descr="http://spectrum.ieee.org/img/RecommendNEWf1-1348253703748.jpg">
              <a:extLst>
                <a:ext uri="{FF2B5EF4-FFF2-40B4-BE49-F238E27FC236}">
                  <a16:creationId xmlns:a16="http://schemas.microsoft.com/office/drawing/2014/main" id="{89FD411C-BE4E-3846-B019-2D1490003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1424" y="3616915"/>
              <a:ext cx="2045562" cy="265744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300">
            <a:extLst>
              <a:ext uri="{FF2B5EF4-FFF2-40B4-BE49-F238E27FC236}">
                <a16:creationId xmlns:a16="http://schemas.microsoft.com/office/drawing/2014/main" id="{91A672DD-050E-064A-AB61-19528EF53F10}"/>
              </a:ext>
            </a:extLst>
          </p:cNvPr>
          <p:cNvGrpSpPr/>
          <p:nvPr/>
        </p:nvGrpSpPr>
        <p:grpSpPr>
          <a:xfrm>
            <a:off x="4561169" y="1242266"/>
            <a:ext cx="2017388" cy="2933059"/>
            <a:chOff x="3465638" y="2373571"/>
            <a:chExt cx="2683002" cy="3900787"/>
          </a:xfrm>
        </p:grpSpPr>
        <p:sp>
          <p:nvSpPr>
            <p:cNvPr id="522" name="TextBox 301">
              <a:extLst>
                <a:ext uri="{FF2B5EF4-FFF2-40B4-BE49-F238E27FC236}">
                  <a16:creationId xmlns:a16="http://schemas.microsoft.com/office/drawing/2014/main" id="{D5839F4A-C77F-0E43-8494-841012DE837F}"/>
                </a:ext>
              </a:extLst>
            </p:cNvPr>
            <p:cNvSpPr txBox="1"/>
            <p:nvPr/>
          </p:nvSpPr>
          <p:spPr>
            <a:xfrm>
              <a:off x="3465638" y="2373571"/>
              <a:ext cx="2683002" cy="843738"/>
            </a:xfrm>
            <a:prstGeom prst="rect">
              <a:avLst/>
            </a:prstGeom>
            <a:noFill/>
          </p:spPr>
          <p:txBody>
            <a:bodyPr wrap="square" lIns="134787" tIns="107830" rIns="134787" bIns="10783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8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defTabSz="458282"/>
              <a:r>
                <a:rPr lang="en-US" sz="1504" i="1" u="sng" dirty="0" err="1">
                  <a:solidFill>
                    <a:schemeClr val="tx1"/>
                  </a:solidFill>
                </a:rPr>
                <a:t>Quanto</a:t>
              </a:r>
              <a:r>
                <a:rPr lang="en-US" sz="1504" i="1" dirty="0">
                  <a:solidFill>
                    <a:schemeClr val="tx1"/>
                  </a:solidFill>
                </a:rPr>
                <a:t> </a:t>
              </a:r>
              <a:r>
                <a:rPr lang="en-US" sz="1504" i="1" dirty="0" err="1">
                  <a:solidFill>
                    <a:schemeClr val="tx1"/>
                  </a:solidFill>
                </a:rPr>
                <a:t>cresceranno</a:t>
              </a:r>
              <a:r>
                <a:rPr lang="en-US" sz="1504" i="1" dirty="0">
                  <a:solidFill>
                    <a:schemeClr val="tx1"/>
                  </a:solidFill>
                </a:rPr>
                <a:t> </a:t>
              </a:r>
              <a:r>
                <a:rPr lang="en-US" sz="1504" i="1" dirty="0" err="1">
                  <a:solidFill>
                    <a:schemeClr val="tx1"/>
                  </a:solidFill>
                </a:rPr>
                <a:t>gli</a:t>
              </a:r>
              <a:r>
                <a:rPr lang="en-US" sz="1504" i="1" dirty="0">
                  <a:solidFill>
                    <a:schemeClr val="tx1"/>
                  </a:solidFill>
                </a:rPr>
                <a:t> </a:t>
              </a:r>
              <a:r>
                <a:rPr lang="en-US" sz="1504" i="1" dirty="0" err="1">
                  <a:solidFill>
                    <a:schemeClr val="tx1"/>
                  </a:solidFill>
                </a:rPr>
                <a:t>investimenti</a:t>
              </a:r>
              <a:r>
                <a:rPr lang="en-US" sz="1504" i="1" dirty="0">
                  <a:solidFill>
                    <a:schemeClr val="tx1"/>
                  </a:solidFill>
                </a:rPr>
                <a:t>?</a:t>
              </a:r>
            </a:p>
          </p:txBody>
        </p:sp>
        <p:grpSp>
          <p:nvGrpSpPr>
            <p:cNvPr id="523" name="Chart 02">
              <a:extLst>
                <a:ext uri="{FF2B5EF4-FFF2-40B4-BE49-F238E27FC236}">
                  <a16:creationId xmlns:a16="http://schemas.microsoft.com/office/drawing/2014/main" id="{54006655-B390-9E49-B99B-470A24EF9043}"/>
                </a:ext>
              </a:extLst>
            </p:cNvPr>
            <p:cNvGrpSpPr/>
            <p:nvPr/>
          </p:nvGrpSpPr>
          <p:grpSpPr>
            <a:xfrm>
              <a:off x="3474231" y="3602811"/>
              <a:ext cx="2665817" cy="2671547"/>
              <a:chOff x="7140508" y="175260"/>
              <a:chExt cx="3809432" cy="3817620"/>
            </a:xfrm>
          </p:grpSpPr>
          <p:grpSp>
            <p:nvGrpSpPr>
              <p:cNvPr id="524" name="Axes">
                <a:extLst>
                  <a:ext uri="{FF2B5EF4-FFF2-40B4-BE49-F238E27FC236}">
                    <a16:creationId xmlns:a16="http://schemas.microsoft.com/office/drawing/2014/main" id="{91F73FD2-6FA3-4E43-B63F-9F1FBDC4E6DF}"/>
                  </a:ext>
                </a:extLst>
              </p:cNvPr>
              <p:cNvGrpSpPr/>
              <p:nvPr/>
            </p:nvGrpSpPr>
            <p:grpSpPr>
              <a:xfrm>
                <a:off x="7140508" y="175260"/>
                <a:ext cx="3809432" cy="3817620"/>
                <a:chOff x="548640" y="175260"/>
                <a:chExt cx="3809432" cy="3817620"/>
              </a:xfrm>
            </p:grpSpPr>
            <p:cxnSp>
              <p:nvCxnSpPr>
                <p:cNvPr id="543" name="Straight Connector 322">
                  <a:extLst>
                    <a:ext uri="{FF2B5EF4-FFF2-40B4-BE49-F238E27FC236}">
                      <a16:creationId xmlns:a16="http://schemas.microsoft.com/office/drawing/2014/main" id="{43801D15-1A47-7B45-8021-ECC6187DB0BB}"/>
                    </a:ext>
                  </a:extLst>
                </p:cNvPr>
                <p:cNvCxnSpPr/>
                <p:nvPr/>
              </p:nvCxnSpPr>
              <p:spPr>
                <a:xfrm>
                  <a:off x="739140" y="3794760"/>
                  <a:ext cx="3618932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Straight Connector 323">
                  <a:extLst>
                    <a:ext uri="{FF2B5EF4-FFF2-40B4-BE49-F238E27FC236}">
                      <a16:creationId xmlns:a16="http://schemas.microsoft.com/office/drawing/2014/main" id="{46D52528-F86E-F944-8D5A-116FBC9DAD8A}"/>
                    </a:ext>
                  </a:extLst>
                </p:cNvPr>
                <p:cNvCxnSpPr/>
                <p:nvPr/>
              </p:nvCxnSpPr>
              <p:spPr>
                <a:xfrm flipV="1">
                  <a:off x="739140" y="175260"/>
                  <a:ext cx="0" cy="361950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Straight Connector 324">
                  <a:extLst>
                    <a:ext uri="{FF2B5EF4-FFF2-40B4-BE49-F238E27FC236}">
                      <a16:creationId xmlns:a16="http://schemas.microsoft.com/office/drawing/2014/main" id="{6D7D812B-8E3B-E344-AF89-55E808EA96C2}"/>
                    </a:ext>
                  </a:extLst>
                </p:cNvPr>
                <p:cNvCxnSpPr/>
                <p:nvPr/>
              </p:nvCxnSpPr>
              <p:spPr>
                <a:xfrm>
                  <a:off x="1146387" y="3794760"/>
                  <a:ext cx="0" cy="19812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325">
                  <a:extLst>
                    <a:ext uri="{FF2B5EF4-FFF2-40B4-BE49-F238E27FC236}">
                      <a16:creationId xmlns:a16="http://schemas.microsoft.com/office/drawing/2014/main" id="{D385A650-81AD-F84F-98D6-D86B6EF250B2}"/>
                    </a:ext>
                  </a:extLst>
                </p:cNvPr>
                <p:cNvCxnSpPr/>
                <p:nvPr/>
              </p:nvCxnSpPr>
              <p:spPr>
                <a:xfrm flipV="1">
                  <a:off x="548640" y="958058"/>
                  <a:ext cx="201168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7" name="Straight Connector 326">
                  <a:extLst>
                    <a:ext uri="{FF2B5EF4-FFF2-40B4-BE49-F238E27FC236}">
                      <a16:creationId xmlns:a16="http://schemas.microsoft.com/office/drawing/2014/main" id="{FDFFEFF8-3BAD-544B-8543-C158A6840863}"/>
                    </a:ext>
                  </a:extLst>
                </p:cNvPr>
                <p:cNvCxnSpPr/>
                <p:nvPr/>
              </p:nvCxnSpPr>
              <p:spPr>
                <a:xfrm>
                  <a:off x="1548977" y="3794760"/>
                  <a:ext cx="0" cy="19812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Straight Connector 327">
                  <a:extLst>
                    <a:ext uri="{FF2B5EF4-FFF2-40B4-BE49-F238E27FC236}">
                      <a16:creationId xmlns:a16="http://schemas.microsoft.com/office/drawing/2014/main" id="{6956259E-8870-7247-BD33-E0CF94D0C573}"/>
                    </a:ext>
                  </a:extLst>
                </p:cNvPr>
                <p:cNvCxnSpPr/>
                <p:nvPr/>
              </p:nvCxnSpPr>
              <p:spPr>
                <a:xfrm>
                  <a:off x="1951567" y="3794760"/>
                  <a:ext cx="0" cy="19812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9" name="Straight Connector 328">
                  <a:extLst>
                    <a:ext uri="{FF2B5EF4-FFF2-40B4-BE49-F238E27FC236}">
                      <a16:creationId xmlns:a16="http://schemas.microsoft.com/office/drawing/2014/main" id="{1E93500F-C10D-BF47-B106-FB0DE4110A4B}"/>
                    </a:ext>
                  </a:extLst>
                </p:cNvPr>
                <p:cNvCxnSpPr/>
                <p:nvPr/>
              </p:nvCxnSpPr>
              <p:spPr>
                <a:xfrm>
                  <a:off x="2354157" y="3794760"/>
                  <a:ext cx="0" cy="19812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0" name="Straight Connector 329">
                  <a:extLst>
                    <a:ext uri="{FF2B5EF4-FFF2-40B4-BE49-F238E27FC236}">
                      <a16:creationId xmlns:a16="http://schemas.microsoft.com/office/drawing/2014/main" id="{7B05EBD1-2C8F-724C-8374-8653260B70B9}"/>
                    </a:ext>
                  </a:extLst>
                </p:cNvPr>
                <p:cNvCxnSpPr/>
                <p:nvPr/>
              </p:nvCxnSpPr>
              <p:spPr>
                <a:xfrm>
                  <a:off x="2756747" y="3794760"/>
                  <a:ext cx="0" cy="19812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1" name="Straight Connector 330">
                  <a:extLst>
                    <a:ext uri="{FF2B5EF4-FFF2-40B4-BE49-F238E27FC236}">
                      <a16:creationId xmlns:a16="http://schemas.microsoft.com/office/drawing/2014/main" id="{7D4629CE-1D8B-A843-BEED-0C89B28C60F6}"/>
                    </a:ext>
                  </a:extLst>
                </p:cNvPr>
                <p:cNvCxnSpPr/>
                <p:nvPr/>
              </p:nvCxnSpPr>
              <p:spPr>
                <a:xfrm>
                  <a:off x="3159337" y="3794760"/>
                  <a:ext cx="0" cy="19812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2" name="Straight Connector 331">
                  <a:extLst>
                    <a:ext uri="{FF2B5EF4-FFF2-40B4-BE49-F238E27FC236}">
                      <a16:creationId xmlns:a16="http://schemas.microsoft.com/office/drawing/2014/main" id="{33A5AF1B-9196-5C43-A290-A3ED5732B0DF}"/>
                    </a:ext>
                  </a:extLst>
                </p:cNvPr>
                <p:cNvCxnSpPr/>
                <p:nvPr/>
              </p:nvCxnSpPr>
              <p:spPr>
                <a:xfrm>
                  <a:off x="3561927" y="3794760"/>
                  <a:ext cx="0" cy="19812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3" name="Straight Connector 332">
                  <a:extLst>
                    <a:ext uri="{FF2B5EF4-FFF2-40B4-BE49-F238E27FC236}">
                      <a16:creationId xmlns:a16="http://schemas.microsoft.com/office/drawing/2014/main" id="{D6E024AB-96FA-AC4A-A56C-07494FD5D841}"/>
                    </a:ext>
                  </a:extLst>
                </p:cNvPr>
                <p:cNvCxnSpPr/>
                <p:nvPr/>
              </p:nvCxnSpPr>
              <p:spPr>
                <a:xfrm flipV="1">
                  <a:off x="548640" y="1369538"/>
                  <a:ext cx="201168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Straight Connector 333">
                  <a:extLst>
                    <a:ext uri="{FF2B5EF4-FFF2-40B4-BE49-F238E27FC236}">
                      <a16:creationId xmlns:a16="http://schemas.microsoft.com/office/drawing/2014/main" id="{CE836BB1-4F5D-5341-9AF9-7482CDD6236E}"/>
                    </a:ext>
                  </a:extLst>
                </p:cNvPr>
                <p:cNvCxnSpPr/>
                <p:nvPr/>
              </p:nvCxnSpPr>
              <p:spPr>
                <a:xfrm flipV="1">
                  <a:off x="548640" y="1773398"/>
                  <a:ext cx="201168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5" name="Straight Connector 334">
                  <a:extLst>
                    <a:ext uri="{FF2B5EF4-FFF2-40B4-BE49-F238E27FC236}">
                      <a16:creationId xmlns:a16="http://schemas.microsoft.com/office/drawing/2014/main" id="{036FE3D1-A8BF-584A-AC20-A81A307C5C9C}"/>
                    </a:ext>
                  </a:extLst>
                </p:cNvPr>
                <p:cNvCxnSpPr/>
                <p:nvPr/>
              </p:nvCxnSpPr>
              <p:spPr>
                <a:xfrm flipV="1">
                  <a:off x="548640" y="2177258"/>
                  <a:ext cx="201168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Straight Connector 335">
                  <a:extLst>
                    <a:ext uri="{FF2B5EF4-FFF2-40B4-BE49-F238E27FC236}">
                      <a16:creationId xmlns:a16="http://schemas.microsoft.com/office/drawing/2014/main" id="{2E2DFE3D-1C85-B541-A028-DBD5B44AE7C8}"/>
                    </a:ext>
                  </a:extLst>
                </p:cNvPr>
                <p:cNvCxnSpPr/>
                <p:nvPr/>
              </p:nvCxnSpPr>
              <p:spPr>
                <a:xfrm flipV="1">
                  <a:off x="548640" y="2581118"/>
                  <a:ext cx="201168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7" name="Straight Connector 336">
                  <a:extLst>
                    <a:ext uri="{FF2B5EF4-FFF2-40B4-BE49-F238E27FC236}">
                      <a16:creationId xmlns:a16="http://schemas.microsoft.com/office/drawing/2014/main" id="{3E23BF2F-A57C-3C4E-8589-49F92E66734E}"/>
                    </a:ext>
                  </a:extLst>
                </p:cNvPr>
                <p:cNvCxnSpPr/>
                <p:nvPr/>
              </p:nvCxnSpPr>
              <p:spPr>
                <a:xfrm flipV="1">
                  <a:off x="548640" y="2992598"/>
                  <a:ext cx="201168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Straight Connector 337">
                  <a:extLst>
                    <a:ext uri="{FF2B5EF4-FFF2-40B4-BE49-F238E27FC236}">
                      <a16:creationId xmlns:a16="http://schemas.microsoft.com/office/drawing/2014/main" id="{82BFACB7-A476-E84B-A975-32897C6D3004}"/>
                    </a:ext>
                  </a:extLst>
                </p:cNvPr>
                <p:cNvCxnSpPr/>
                <p:nvPr/>
              </p:nvCxnSpPr>
              <p:spPr>
                <a:xfrm flipV="1">
                  <a:off x="548640" y="3381218"/>
                  <a:ext cx="201168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Connector 338">
                  <a:extLst>
                    <a:ext uri="{FF2B5EF4-FFF2-40B4-BE49-F238E27FC236}">
                      <a16:creationId xmlns:a16="http://schemas.microsoft.com/office/drawing/2014/main" id="{502A0DBD-DB53-BD43-9861-9F7EEF921E70}"/>
                    </a:ext>
                  </a:extLst>
                </p:cNvPr>
                <p:cNvCxnSpPr/>
                <p:nvPr/>
              </p:nvCxnSpPr>
              <p:spPr>
                <a:xfrm flipV="1">
                  <a:off x="2358390" y="1573219"/>
                  <a:ext cx="0" cy="64008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prstDash val="sys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339">
                  <a:extLst>
                    <a:ext uri="{FF2B5EF4-FFF2-40B4-BE49-F238E27FC236}">
                      <a16:creationId xmlns:a16="http://schemas.microsoft.com/office/drawing/2014/main" id="{5044BA78-D7CA-7F45-BE34-102E2C1DF237}"/>
                    </a:ext>
                  </a:extLst>
                </p:cNvPr>
                <p:cNvCxnSpPr/>
                <p:nvPr/>
              </p:nvCxnSpPr>
              <p:spPr>
                <a:xfrm flipV="1">
                  <a:off x="3164840" y="2722569"/>
                  <a:ext cx="0" cy="64008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prstDash val="sys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Connector 340">
                  <a:extLst>
                    <a:ext uri="{FF2B5EF4-FFF2-40B4-BE49-F238E27FC236}">
                      <a16:creationId xmlns:a16="http://schemas.microsoft.com/office/drawing/2014/main" id="{B93D14CD-015B-0C4C-92D0-1C4A009C07D6}"/>
                    </a:ext>
                  </a:extLst>
                </p:cNvPr>
                <p:cNvCxnSpPr/>
                <p:nvPr/>
              </p:nvCxnSpPr>
              <p:spPr>
                <a:xfrm>
                  <a:off x="2463232" y="3172460"/>
                  <a:ext cx="681990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none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Straight Connector 341">
                  <a:extLst>
                    <a:ext uri="{FF2B5EF4-FFF2-40B4-BE49-F238E27FC236}">
                      <a16:creationId xmlns:a16="http://schemas.microsoft.com/office/drawing/2014/main" id="{6025F4FC-8859-2B40-9396-A20E3687F3A7}"/>
                    </a:ext>
                  </a:extLst>
                </p:cNvPr>
                <p:cNvCxnSpPr/>
                <p:nvPr/>
              </p:nvCxnSpPr>
              <p:spPr>
                <a:xfrm>
                  <a:off x="2361632" y="1813560"/>
                  <a:ext cx="681990" cy="0"/>
                </a:xfrm>
                <a:prstGeom prst="line">
                  <a:avLst/>
                </a:prstGeom>
                <a:ln w="28575">
                  <a:solidFill>
                    <a:schemeClr val="tx1">
                      <a:alpha val="30000"/>
                    </a:schemeClr>
                  </a:solidFill>
                  <a:headEnd type="arrow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5" name="Average">
                <a:extLst>
                  <a:ext uri="{FF2B5EF4-FFF2-40B4-BE49-F238E27FC236}">
                    <a16:creationId xmlns:a16="http://schemas.microsoft.com/office/drawing/2014/main" id="{380C906C-D35D-2845-9F79-0FC6119AB5C4}"/>
                  </a:ext>
                </a:extLst>
              </p:cNvPr>
              <p:cNvSpPr/>
              <p:nvPr/>
            </p:nvSpPr>
            <p:spPr bwMode="auto">
              <a:xfrm>
                <a:off x="7342437" y="2172368"/>
                <a:ext cx="2829560" cy="1039462"/>
              </a:xfrm>
              <a:custGeom>
                <a:avLst/>
                <a:gdLst>
                  <a:gd name="connsiteX0" fmla="*/ 0 w 3149600"/>
                  <a:gd name="connsiteY0" fmla="*/ 3467100 h 3467100"/>
                  <a:gd name="connsiteX1" fmla="*/ 1054100 w 3149600"/>
                  <a:gd name="connsiteY1" fmla="*/ 1841500 h 3467100"/>
                  <a:gd name="connsiteX2" fmla="*/ 3149600 w 3149600"/>
                  <a:gd name="connsiteY2" fmla="*/ 0 h 3467100"/>
                  <a:gd name="connsiteX0" fmla="*/ 0 w 3149600"/>
                  <a:gd name="connsiteY0" fmla="*/ 3467100 h 3467100"/>
                  <a:gd name="connsiteX1" fmla="*/ 527050 w 3149600"/>
                  <a:gd name="connsiteY1" fmla="*/ 2508250 h 3467100"/>
                  <a:gd name="connsiteX2" fmla="*/ 1054100 w 3149600"/>
                  <a:gd name="connsiteY2" fmla="*/ 1841500 h 3467100"/>
                  <a:gd name="connsiteX3" fmla="*/ 3149600 w 3149600"/>
                  <a:gd name="connsiteY3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3149600 w 3149600"/>
                  <a:gd name="connsiteY3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3149600 w 3149600"/>
                  <a:gd name="connsiteY3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3149600 w 3149600"/>
                  <a:gd name="connsiteY3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1987550 w 3149600"/>
                  <a:gd name="connsiteY3" fmla="*/ 1022350 h 3467100"/>
                  <a:gd name="connsiteX4" fmla="*/ 3149600 w 3149600"/>
                  <a:gd name="connsiteY4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2286000 w 3149600"/>
                  <a:gd name="connsiteY3" fmla="*/ 292100 h 3467100"/>
                  <a:gd name="connsiteX4" fmla="*/ 3149600 w 3149600"/>
                  <a:gd name="connsiteY4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2286000 w 3149600"/>
                  <a:gd name="connsiteY3" fmla="*/ 292100 h 3467100"/>
                  <a:gd name="connsiteX4" fmla="*/ 3149600 w 3149600"/>
                  <a:gd name="connsiteY4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2286000 w 3149600"/>
                  <a:gd name="connsiteY3" fmla="*/ 292100 h 3467100"/>
                  <a:gd name="connsiteX4" fmla="*/ 3149600 w 3149600"/>
                  <a:gd name="connsiteY4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2286000 w 3149600"/>
                  <a:gd name="connsiteY3" fmla="*/ 292100 h 3467100"/>
                  <a:gd name="connsiteX4" fmla="*/ 3149600 w 3149600"/>
                  <a:gd name="connsiteY4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2286000 w 3149600"/>
                  <a:gd name="connsiteY3" fmla="*/ 292100 h 3467100"/>
                  <a:gd name="connsiteX4" fmla="*/ 3149600 w 3149600"/>
                  <a:gd name="connsiteY4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2286000 w 3149600"/>
                  <a:gd name="connsiteY3" fmla="*/ 292100 h 3467100"/>
                  <a:gd name="connsiteX4" fmla="*/ 3149600 w 3149600"/>
                  <a:gd name="connsiteY4" fmla="*/ 0 h 3467100"/>
                  <a:gd name="connsiteX0" fmla="*/ 0 w 3149600"/>
                  <a:gd name="connsiteY0" fmla="*/ 3467100 h 3467100"/>
                  <a:gd name="connsiteX1" fmla="*/ 247650 w 3149600"/>
                  <a:gd name="connsiteY1" fmla="*/ 2514600 h 3467100"/>
                  <a:gd name="connsiteX2" fmla="*/ 1054100 w 3149600"/>
                  <a:gd name="connsiteY2" fmla="*/ 1841500 h 3467100"/>
                  <a:gd name="connsiteX3" fmla="*/ 2286000 w 3149600"/>
                  <a:gd name="connsiteY3" fmla="*/ 292100 h 3467100"/>
                  <a:gd name="connsiteX4" fmla="*/ 3149600 w 3149600"/>
                  <a:gd name="connsiteY4" fmla="*/ 0 h 3467100"/>
                  <a:gd name="connsiteX0" fmla="*/ 0 w 2386405"/>
                  <a:gd name="connsiteY0" fmla="*/ 3187975 h 3187975"/>
                  <a:gd name="connsiteX1" fmla="*/ 247650 w 2386405"/>
                  <a:gd name="connsiteY1" fmla="*/ 2235475 h 3187975"/>
                  <a:gd name="connsiteX2" fmla="*/ 1054100 w 2386405"/>
                  <a:gd name="connsiteY2" fmla="*/ 1562375 h 3187975"/>
                  <a:gd name="connsiteX3" fmla="*/ 2286000 w 2386405"/>
                  <a:gd name="connsiteY3" fmla="*/ 12975 h 3187975"/>
                  <a:gd name="connsiteX4" fmla="*/ 1579880 w 2386405"/>
                  <a:gd name="connsiteY4" fmla="*/ 2608855 h 3187975"/>
                  <a:gd name="connsiteX0" fmla="*/ 0 w 1579880"/>
                  <a:gd name="connsiteY0" fmla="*/ 1631274 h 1631274"/>
                  <a:gd name="connsiteX1" fmla="*/ 247650 w 1579880"/>
                  <a:gd name="connsiteY1" fmla="*/ 678774 h 1631274"/>
                  <a:gd name="connsiteX2" fmla="*/ 1054100 w 1579880"/>
                  <a:gd name="connsiteY2" fmla="*/ 5674 h 1631274"/>
                  <a:gd name="connsiteX3" fmla="*/ 1579880 w 1579880"/>
                  <a:gd name="connsiteY3" fmla="*/ 1052154 h 1631274"/>
                  <a:gd name="connsiteX0" fmla="*/ 0 w 2829560"/>
                  <a:gd name="connsiteY0" fmla="*/ 1021674 h 1052154"/>
                  <a:gd name="connsiteX1" fmla="*/ 1497330 w 2829560"/>
                  <a:gd name="connsiteY1" fmla="*/ 678774 h 1052154"/>
                  <a:gd name="connsiteX2" fmla="*/ 2303780 w 2829560"/>
                  <a:gd name="connsiteY2" fmla="*/ 5674 h 1052154"/>
                  <a:gd name="connsiteX3" fmla="*/ 2829560 w 2829560"/>
                  <a:gd name="connsiteY3" fmla="*/ 1052154 h 1052154"/>
                  <a:gd name="connsiteX0" fmla="*/ 0 w 2829560"/>
                  <a:gd name="connsiteY0" fmla="*/ 1016024 h 1046504"/>
                  <a:gd name="connsiteX1" fmla="*/ 2303780 w 2829560"/>
                  <a:gd name="connsiteY1" fmla="*/ 24 h 1046504"/>
                  <a:gd name="connsiteX2" fmla="*/ 2829560 w 2829560"/>
                  <a:gd name="connsiteY2" fmla="*/ 1046504 h 1046504"/>
                  <a:gd name="connsiteX0" fmla="*/ 0 w 2829560"/>
                  <a:gd name="connsiteY0" fmla="*/ 1000785 h 1031265"/>
                  <a:gd name="connsiteX1" fmla="*/ 1290320 w 2829560"/>
                  <a:gd name="connsiteY1" fmla="*/ 25 h 1031265"/>
                  <a:gd name="connsiteX2" fmla="*/ 2829560 w 2829560"/>
                  <a:gd name="connsiteY2" fmla="*/ 1031265 h 1031265"/>
                  <a:gd name="connsiteX0" fmla="*/ 0 w 2829560"/>
                  <a:gd name="connsiteY0" fmla="*/ 1000788 h 1031268"/>
                  <a:gd name="connsiteX1" fmla="*/ 1290320 w 2829560"/>
                  <a:gd name="connsiteY1" fmla="*/ 28 h 1031268"/>
                  <a:gd name="connsiteX2" fmla="*/ 2829560 w 2829560"/>
                  <a:gd name="connsiteY2" fmla="*/ 1031268 h 1031268"/>
                  <a:gd name="connsiteX0" fmla="*/ 0 w 2829560"/>
                  <a:gd name="connsiteY0" fmla="*/ 1000788 h 1031268"/>
                  <a:gd name="connsiteX1" fmla="*/ 1290320 w 2829560"/>
                  <a:gd name="connsiteY1" fmla="*/ 28 h 1031268"/>
                  <a:gd name="connsiteX2" fmla="*/ 2829560 w 2829560"/>
                  <a:gd name="connsiteY2" fmla="*/ 1031268 h 1031268"/>
                  <a:gd name="connsiteX0" fmla="*/ 0 w 2829560"/>
                  <a:gd name="connsiteY0" fmla="*/ 1000845 h 1031325"/>
                  <a:gd name="connsiteX1" fmla="*/ 1290320 w 2829560"/>
                  <a:gd name="connsiteY1" fmla="*/ 85 h 1031325"/>
                  <a:gd name="connsiteX2" fmla="*/ 2829560 w 2829560"/>
                  <a:gd name="connsiteY2" fmla="*/ 1031325 h 1031325"/>
                  <a:gd name="connsiteX0" fmla="*/ 0 w 2829560"/>
                  <a:gd name="connsiteY0" fmla="*/ 1001369 h 1031849"/>
                  <a:gd name="connsiteX1" fmla="*/ 1290320 w 2829560"/>
                  <a:gd name="connsiteY1" fmla="*/ 609 h 1031849"/>
                  <a:gd name="connsiteX2" fmla="*/ 2829560 w 2829560"/>
                  <a:gd name="connsiteY2" fmla="*/ 1031849 h 1031849"/>
                  <a:gd name="connsiteX0" fmla="*/ 0 w 2829560"/>
                  <a:gd name="connsiteY0" fmla="*/ 1008982 h 1039462"/>
                  <a:gd name="connsiteX1" fmla="*/ 1328420 w 2829560"/>
                  <a:gd name="connsiteY1" fmla="*/ 602 h 1039462"/>
                  <a:gd name="connsiteX2" fmla="*/ 2829560 w 2829560"/>
                  <a:gd name="connsiteY2" fmla="*/ 1039462 h 1039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29560" h="1039462">
                    <a:moveTo>
                      <a:pt x="0" y="1008982"/>
                    </a:moveTo>
                    <a:cubicBezTo>
                      <a:pt x="190394" y="683015"/>
                      <a:pt x="557742" y="-23528"/>
                      <a:pt x="1328420" y="602"/>
                    </a:cubicBezTo>
                    <a:cubicBezTo>
                      <a:pt x="2099098" y="24732"/>
                      <a:pt x="2651443" y="806205"/>
                      <a:pt x="2829560" y="1039462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8282"/>
                <a:endParaRPr lang="en-US" sz="1328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26" name="Oval 305">
                <a:extLst>
                  <a:ext uri="{FF2B5EF4-FFF2-40B4-BE49-F238E27FC236}">
                    <a16:creationId xmlns:a16="http://schemas.microsoft.com/office/drawing/2014/main" id="{65B3027D-EF1A-F742-B905-191A91989A33}"/>
                  </a:ext>
                </a:extLst>
              </p:cNvPr>
              <p:cNvSpPr/>
              <p:nvPr/>
            </p:nvSpPr>
            <p:spPr bwMode="auto">
              <a:xfrm>
                <a:off x="7644571" y="232373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alpha val="3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47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27" name="Rectangle 306">
                <a:extLst>
                  <a:ext uri="{FF2B5EF4-FFF2-40B4-BE49-F238E27FC236}">
                    <a16:creationId xmlns:a16="http://schemas.microsoft.com/office/drawing/2014/main" id="{26565273-8EA9-C843-BFB5-EB9A8C2CADA6}"/>
                  </a:ext>
                </a:extLst>
              </p:cNvPr>
              <p:cNvSpPr/>
              <p:nvPr/>
            </p:nvSpPr>
            <p:spPr>
              <a:xfrm>
                <a:off x="9188999" y="1388594"/>
                <a:ext cx="643414" cy="347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89" dirty="0">
                    <a:latin typeface="Segoe UI"/>
                    <a:cs typeface="Segoe UI Semilight" panose="020B0402040204020203" pitchFamily="34" charset="0"/>
                  </a:rPr>
                  <a:t>error</a:t>
                </a:r>
                <a:endParaRPr lang="en-US" sz="589" dirty="0">
                  <a:latin typeface="Segoe UI"/>
                </a:endParaRPr>
              </a:p>
            </p:txBody>
          </p:sp>
          <p:sp>
            <p:nvSpPr>
              <p:cNvPr id="528" name="Oval 307">
                <a:extLst>
                  <a:ext uri="{FF2B5EF4-FFF2-40B4-BE49-F238E27FC236}">
                    <a16:creationId xmlns:a16="http://schemas.microsoft.com/office/drawing/2014/main" id="{0F6FF4A8-0542-DE4B-8CAF-D85542CD6070}"/>
                  </a:ext>
                </a:extLst>
              </p:cNvPr>
              <p:cNvSpPr/>
              <p:nvPr/>
            </p:nvSpPr>
            <p:spPr bwMode="auto">
              <a:xfrm>
                <a:off x="7880791" y="214085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alpha val="3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47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29" name="Oval 308">
                <a:extLst>
                  <a:ext uri="{FF2B5EF4-FFF2-40B4-BE49-F238E27FC236}">
                    <a16:creationId xmlns:a16="http://schemas.microsoft.com/office/drawing/2014/main" id="{28B2FAF5-D05E-C849-A5F0-2FA4D4D0E4D2}"/>
                  </a:ext>
                </a:extLst>
              </p:cNvPr>
              <p:cNvSpPr/>
              <p:nvPr/>
            </p:nvSpPr>
            <p:spPr bwMode="auto">
              <a:xfrm>
                <a:off x="8080816" y="1902726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alpha val="3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47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30" name="Oval 309">
                <a:extLst>
                  <a:ext uri="{FF2B5EF4-FFF2-40B4-BE49-F238E27FC236}">
                    <a16:creationId xmlns:a16="http://schemas.microsoft.com/office/drawing/2014/main" id="{D843B8E1-8AC1-DF42-913E-5B41339533D0}"/>
                  </a:ext>
                </a:extLst>
              </p:cNvPr>
              <p:cNvSpPr/>
              <p:nvPr/>
            </p:nvSpPr>
            <p:spPr bwMode="auto">
              <a:xfrm>
                <a:off x="8585641" y="193130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alpha val="3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47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31" name="Oval 310">
                <a:extLst>
                  <a:ext uri="{FF2B5EF4-FFF2-40B4-BE49-F238E27FC236}">
                    <a16:creationId xmlns:a16="http://schemas.microsoft.com/office/drawing/2014/main" id="{FAD330A6-FA1B-614A-8B8B-609554D165DD}"/>
                  </a:ext>
                </a:extLst>
              </p:cNvPr>
              <p:cNvSpPr/>
              <p:nvPr/>
            </p:nvSpPr>
            <p:spPr bwMode="auto">
              <a:xfrm>
                <a:off x="8885678" y="154553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alpha val="3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47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32" name="Oval 311">
                <a:extLst>
                  <a:ext uri="{FF2B5EF4-FFF2-40B4-BE49-F238E27FC236}">
                    <a16:creationId xmlns:a16="http://schemas.microsoft.com/office/drawing/2014/main" id="{AD2E4D5C-5C4C-E44B-9DC8-BD5E458B1785}"/>
                  </a:ext>
                </a:extLst>
              </p:cNvPr>
              <p:cNvSpPr/>
              <p:nvPr/>
            </p:nvSpPr>
            <p:spPr bwMode="auto">
              <a:xfrm>
                <a:off x="9142853" y="189320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alpha val="3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47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33" name="Oval 312">
                <a:extLst>
                  <a:ext uri="{FF2B5EF4-FFF2-40B4-BE49-F238E27FC236}">
                    <a16:creationId xmlns:a16="http://schemas.microsoft.com/office/drawing/2014/main" id="{4EEBF33D-C7D4-E94E-B8E7-51DD9F25BB3E}"/>
                  </a:ext>
                </a:extLst>
              </p:cNvPr>
              <p:cNvSpPr/>
              <p:nvPr/>
            </p:nvSpPr>
            <p:spPr bwMode="auto">
              <a:xfrm>
                <a:off x="9728640" y="22932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alpha val="3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47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34" name="Oval 313">
                <a:extLst>
                  <a:ext uri="{FF2B5EF4-FFF2-40B4-BE49-F238E27FC236}">
                    <a16:creationId xmlns:a16="http://schemas.microsoft.com/office/drawing/2014/main" id="{27CAEDEC-D8F0-5949-BC24-6106113057DD}"/>
                  </a:ext>
                </a:extLst>
              </p:cNvPr>
              <p:cNvSpPr/>
              <p:nvPr/>
            </p:nvSpPr>
            <p:spPr bwMode="auto">
              <a:xfrm>
                <a:off x="10103290" y="27377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alpha val="3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47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35" name="Oval 314">
                <a:extLst>
                  <a:ext uri="{FF2B5EF4-FFF2-40B4-BE49-F238E27FC236}">
                    <a16:creationId xmlns:a16="http://schemas.microsoft.com/office/drawing/2014/main" id="{C6541006-4B91-9B46-95F7-26238B317E8D}"/>
                  </a:ext>
                </a:extLst>
              </p:cNvPr>
              <p:cNvSpPr/>
              <p:nvPr/>
            </p:nvSpPr>
            <p:spPr bwMode="auto">
              <a:xfrm>
                <a:off x="9696890" y="331560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alpha val="3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47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36" name="Oval 315">
                <a:extLst>
                  <a:ext uri="{FF2B5EF4-FFF2-40B4-BE49-F238E27FC236}">
                    <a16:creationId xmlns:a16="http://schemas.microsoft.com/office/drawing/2014/main" id="{24C2573E-0AC7-B94C-974F-C4CFB8A01D80}"/>
                  </a:ext>
                </a:extLst>
              </p:cNvPr>
              <p:cNvSpPr/>
              <p:nvPr/>
            </p:nvSpPr>
            <p:spPr bwMode="auto">
              <a:xfrm>
                <a:off x="9303190" y="270600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alpha val="3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47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37" name="Oval 316">
                <a:extLst>
                  <a:ext uri="{FF2B5EF4-FFF2-40B4-BE49-F238E27FC236}">
                    <a16:creationId xmlns:a16="http://schemas.microsoft.com/office/drawing/2014/main" id="{FC86B0EF-B91C-F84A-9A44-89F26E3E9160}"/>
                  </a:ext>
                </a:extLst>
              </p:cNvPr>
              <p:cNvSpPr/>
              <p:nvPr/>
            </p:nvSpPr>
            <p:spPr bwMode="auto">
              <a:xfrm>
                <a:off x="8896790" y="2321827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alpha val="3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47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38" name="Oval 317">
                <a:extLst>
                  <a:ext uri="{FF2B5EF4-FFF2-40B4-BE49-F238E27FC236}">
                    <a16:creationId xmlns:a16="http://schemas.microsoft.com/office/drawing/2014/main" id="{790A5A80-BAA7-AF42-8DB3-0C131796EFD1}"/>
                  </a:ext>
                </a:extLst>
              </p:cNvPr>
              <p:cNvSpPr/>
              <p:nvPr/>
            </p:nvSpPr>
            <p:spPr bwMode="auto">
              <a:xfrm>
                <a:off x="8896790" y="262980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alpha val="3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47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39" name="Oval 318">
                <a:extLst>
                  <a:ext uri="{FF2B5EF4-FFF2-40B4-BE49-F238E27FC236}">
                    <a16:creationId xmlns:a16="http://schemas.microsoft.com/office/drawing/2014/main" id="{A1833F43-D971-574B-A6CA-08970934C433}"/>
                  </a:ext>
                </a:extLst>
              </p:cNvPr>
              <p:cNvSpPr/>
              <p:nvPr/>
            </p:nvSpPr>
            <p:spPr bwMode="auto">
              <a:xfrm>
                <a:off x="8487215" y="23567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alpha val="3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47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40" name="Oval 319">
                <a:extLst>
                  <a:ext uri="{FF2B5EF4-FFF2-40B4-BE49-F238E27FC236}">
                    <a16:creationId xmlns:a16="http://schemas.microsoft.com/office/drawing/2014/main" id="{F44A4026-45E9-544D-B3D9-5163578D8BCE}"/>
                  </a:ext>
                </a:extLst>
              </p:cNvPr>
              <p:cNvSpPr/>
              <p:nvPr/>
            </p:nvSpPr>
            <p:spPr bwMode="auto">
              <a:xfrm>
                <a:off x="8087165" y="275045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alpha val="3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47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41" name="Oval 320">
                <a:extLst>
                  <a:ext uri="{FF2B5EF4-FFF2-40B4-BE49-F238E27FC236}">
                    <a16:creationId xmlns:a16="http://schemas.microsoft.com/office/drawing/2014/main" id="{C1ECD495-F78E-3442-A53A-84D97C4ED15C}"/>
                  </a:ext>
                </a:extLst>
              </p:cNvPr>
              <p:cNvSpPr/>
              <p:nvPr/>
            </p:nvSpPr>
            <p:spPr bwMode="auto">
              <a:xfrm>
                <a:off x="7877615" y="3033027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alpha val="3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47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42" name="Rectangle 321">
                <a:extLst>
                  <a:ext uri="{FF2B5EF4-FFF2-40B4-BE49-F238E27FC236}">
                    <a16:creationId xmlns:a16="http://schemas.microsoft.com/office/drawing/2014/main" id="{EE290E91-5B85-5541-A5F3-BD2BFFDFB9D5}"/>
                  </a:ext>
                </a:extLst>
              </p:cNvPr>
              <p:cNvSpPr/>
              <p:nvPr/>
            </p:nvSpPr>
            <p:spPr>
              <a:xfrm>
                <a:off x="8832576" y="3115747"/>
                <a:ext cx="643414" cy="347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89" dirty="0">
                    <a:latin typeface="Segoe UI"/>
                    <a:cs typeface="Segoe UI Semilight" panose="020B0402040204020203" pitchFamily="34" charset="0"/>
                  </a:rPr>
                  <a:t>error</a:t>
                </a:r>
                <a:endParaRPr lang="en-US" sz="589" dirty="0">
                  <a:latin typeface="Segoe UI"/>
                </a:endParaRPr>
              </a:p>
            </p:txBody>
          </p:sp>
        </p:grpSp>
      </p:grpSp>
      <p:grpSp>
        <p:nvGrpSpPr>
          <p:cNvPr id="12" name="Group 342">
            <a:extLst>
              <a:ext uri="{FF2B5EF4-FFF2-40B4-BE49-F238E27FC236}">
                <a16:creationId xmlns:a16="http://schemas.microsoft.com/office/drawing/2014/main" id="{07727F77-130D-234E-AFCA-4292CFBB1703}"/>
              </a:ext>
            </a:extLst>
          </p:cNvPr>
          <p:cNvGrpSpPr/>
          <p:nvPr/>
        </p:nvGrpSpPr>
        <p:grpSpPr>
          <a:xfrm>
            <a:off x="6551058" y="1277086"/>
            <a:ext cx="2157006" cy="2920948"/>
            <a:chOff x="6364862" y="2194137"/>
            <a:chExt cx="2917103" cy="4126697"/>
          </a:xfrm>
        </p:grpSpPr>
        <p:sp>
          <p:nvSpPr>
            <p:cNvPr id="14" name="TextBox 343">
              <a:extLst>
                <a:ext uri="{FF2B5EF4-FFF2-40B4-BE49-F238E27FC236}">
                  <a16:creationId xmlns:a16="http://schemas.microsoft.com/office/drawing/2014/main" id="{0145036D-B0DE-BB47-AB1B-ED83C6447FB4}"/>
                </a:ext>
              </a:extLst>
            </p:cNvPr>
            <p:cNvSpPr txBox="1"/>
            <p:nvPr/>
          </p:nvSpPr>
          <p:spPr>
            <a:xfrm>
              <a:off x="6656296" y="2194137"/>
              <a:ext cx="2401072" cy="896303"/>
            </a:xfrm>
            <a:prstGeom prst="rect">
              <a:avLst/>
            </a:prstGeom>
            <a:noFill/>
          </p:spPr>
          <p:txBody>
            <a:bodyPr wrap="square" lIns="134787" tIns="107830" rIns="134787" bIns="10783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8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defTabSz="458282"/>
              <a:r>
                <a:rPr lang="en-US" sz="1504" i="1" dirty="0" err="1">
                  <a:solidFill>
                    <a:schemeClr val="tx1"/>
                  </a:solidFill>
                </a:rPr>
                <a:t>C’è</a:t>
              </a:r>
              <a:r>
                <a:rPr lang="en-US" sz="1504" i="1" dirty="0">
                  <a:solidFill>
                    <a:schemeClr val="tx1"/>
                  </a:solidFill>
                </a:rPr>
                <a:t> </a:t>
              </a:r>
              <a:r>
                <a:rPr lang="en-US" sz="1504" i="1" dirty="0" err="1">
                  <a:solidFill>
                    <a:schemeClr val="tx1"/>
                  </a:solidFill>
                </a:rPr>
                <a:t>qualche</a:t>
              </a:r>
              <a:r>
                <a:rPr lang="en-US" sz="1504" i="1" dirty="0">
                  <a:solidFill>
                    <a:schemeClr val="tx1"/>
                  </a:solidFill>
                </a:rPr>
                <a:t> </a:t>
              </a:r>
              <a:r>
                <a:rPr lang="en-US" sz="1504" i="1" dirty="0" err="1">
                  <a:solidFill>
                    <a:schemeClr val="tx1"/>
                  </a:solidFill>
                </a:rPr>
                <a:t>errore</a:t>
              </a:r>
              <a:r>
                <a:rPr lang="en-US" sz="1504" i="1" dirty="0">
                  <a:solidFill>
                    <a:schemeClr val="tx1"/>
                  </a:solidFill>
                </a:rPr>
                <a:t>?</a:t>
              </a:r>
            </a:p>
          </p:txBody>
        </p:sp>
        <p:grpSp>
          <p:nvGrpSpPr>
            <p:cNvPr id="15" name="Chart 03">
              <a:extLst>
                <a:ext uri="{FF2B5EF4-FFF2-40B4-BE49-F238E27FC236}">
                  <a16:creationId xmlns:a16="http://schemas.microsoft.com/office/drawing/2014/main" id="{9FBC8EF6-5E04-B74E-9CA9-242FB926DECD}"/>
                </a:ext>
              </a:extLst>
            </p:cNvPr>
            <p:cNvGrpSpPr/>
            <p:nvPr/>
          </p:nvGrpSpPr>
          <p:grpSpPr>
            <a:xfrm>
              <a:off x="6364862" y="3483521"/>
              <a:ext cx="2917103" cy="2837313"/>
              <a:chOff x="6207591" y="730356"/>
              <a:chExt cx="5753675" cy="5596295"/>
            </a:xfrm>
          </p:grpSpPr>
          <p:grpSp>
            <p:nvGrpSpPr>
              <p:cNvPr id="18" name="Axes">
                <a:extLst>
                  <a:ext uri="{FF2B5EF4-FFF2-40B4-BE49-F238E27FC236}">
                    <a16:creationId xmlns:a16="http://schemas.microsoft.com/office/drawing/2014/main" id="{E683D04D-9E1F-FD41-8A8A-C4DE13F33335}"/>
                  </a:ext>
                </a:extLst>
              </p:cNvPr>
              <p:cNvGrpSpPr/>
              <p:nvPr/>
            </p:nvGrpSpPr>
            <p:grpSpPr>
              <a:xfrm>
                <a:off x="6705600" y="841829"/>
                <a:ext cx="4984978" cy="5232827"/>
                <a:chOff x="6705600" y="841829"/>
                <a:chExt cx="4984978" cy="5232827"/>
              </a:xfrm>
            </p:grpSpPr>
            <p:sp>
              <p:nvSpPr>
                <p:cNvPr id="507" name="Rectangle 834">
                  <a:extLst>
                    <a:ext uri="{FF2B5EF4-FFF2-40B4-BE49-F238E27FC236}">
                      <a16:creationId xmlns:a16="http://schemas.microsoft.com/office/drawing/2014/main" id="{CFA53294-D935-0349-950C-ED483D116A86}"/>
                    </a:ext>
                  </a:extLst>
                </p:cNvPr>
                <p:cNvSpPr/>
                <p:nvPr/>
              </p:nvSpPr>
              <p:spPr bwMode="auto">
                <a:xfrm>
                  <a:off x="6705600" y="841829"/>
                  <a:ext cx="4968421" cy="4968421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alpha val="3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372" rIns="0" bIns="3437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7269"/>
                  <a:endParaRPr lang="en-US" sz="1031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grpSp>
              <p:nvGrpSpPr>
                <p:cNvPr id="508" name="Group 835">
                  <a:extLst>
                    <a:ext uri="{FF2B5EF4-FFF2-40B4-BE49-F238E27FC236}">
                      <a16:creationId xmlns:a16="http://schemas.microsoft.com/office/drawing/2014/main" id="{8018697E-B9B3-B645-8BCC-A06A46116BF4}"/>
                    </a:ext>
                  </a:extLst>
                </p:cNvPr>
                <p:cNvGrpSpPr/>
                <p:nvPr/>
              </p:nvGrpSpPr>
              <p:grpSpPr>
                <a:xfrm>
                  <a:off x="7520668" y="841829"/>
                  <a:ext cx="3304721" cy="4977946"/>
                  <a:chOff x="7520668" y="841829"/>
                  <a:chExt cx="3304721" cy="5007428"/>
                </a:xfrm>
              </p:grpSpPr>
              <p:cxnSp>
                <p:nvCxnSpPr>
                  <p:cNvPr id="517" name="Straight Connector 844">
                    <a:extLst>
                      <a:ext uri="{FF2B5EF4-FFF2-40B4-BE49-F238E27FC236}">
                        <a16:creationId xmlns:a16="http://schemas.microsoft.com/office/drawing/2014/main" id="{32742858-B356-DC48-96ED-6678DABF2228}"/>
                      </a:ext>
                    </a:extLst>
                  </p:cNvPr>
                  <p:cNvCxnSpPr/>
                  <p:nvPr/>
                </p:nvCxnSpPr>
                <p:spPr>
                  <a:xfrm>
                    <a:off x="9180286" y="841829"/>
                    <a:ext cx="0" cy="4968421"/>
                  </a:xfrm>
                  <a:prstGeom prst="line">
                    <a:avLst/>
                  </a:prstGeom>
                  <a:ln>
                    <a:solidFill>
                      <a:schemeClr val="tx1">
                        <a:alpha val="30000"/>
                      </a:schemeClr>
                    </a:solidFill>
                    <a:prstDash val="sysDash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8" name="Straight Connector 845">
                    <a:extLst>
                      <a:ext uri="{FF2B5EF4-FFF2-40B4-BE49-F238E27FC236}">
                        <a16:creationId xmlns:a16="http://schemas.microsoft.com/office/drawing/2014/main" id="{F224B251-E29F-A849-8913-932636A48B37}"/>
                      </a:ext>
                    </a:extLst>
                  </p:cNvPr>
                  <p:cNvCxnSpPr/>
                  <p:nvPr/>
                </p:nvCxnSpPr>
                <p:spPr>
                  <a:xfrm>
                    <a:off x="7520668" y="841829"/>
                    <a:ext cx="0" cy="5007428"/>
                  </a:xfrm>
                  <a:prstGeom prst="line">
                    <a:avLst/>
                  </a:prstGeom>
                  <a:ln>
                    <a:solidFill>
                      <a:schemeClr val="tx1">
                        <a:alpha val="30000"/>
                      </a:schemeClr>
                    </a:solidFill>
                    <a:prstDash val="sysDash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9" name="Straight Connector 846">
                    <a:extLst>
                      <a:ext uri="{FF2B5EF4-FFF2-40B4-BE49-F238E27FC236}">
                        <a16:creationId xmlns:a16="http://schemas.microsoft.com/office/drawing/2014/main" id="{0F5ED965-17ED-D844-86D6-5F076FD68B70}"/>
                      </a:ext>
                    </a:extLst>
                  </p:cNvPr>
                  <p:cNvCxnSpPr/>
                  <p:nvPr/>
                </p:nvCxnSpPr>
                <p:spPr>
                  <a:xfrm>
                    <a:off x="8357961" y="841829"/>
                    <a:ext cx="0" cy="5007428"/>
                  </a:xfrm>
                  <a:prstGeom prst="line">
                    <a:avLst/>
                  </a:prstGeom>
                  <a:ln>
                    <a:solidFill>
                      <a:schemeClr val="tx1">
                        <a:alpha val="30000"/>
                      </a:schemeClr>
                    </a:solidFill>
                    <a:prstDash val="sysDash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0" name="Straight Connector 847">
                    <a:extLst>
                      <a:ext uri="{FF2B5EF4-FFF2-40B4-BE49-F238E27FC236}">
                        <a16:creationId xmlns:a16="http://schemas.microsoft.com/office/drawing/2014/main" id="{ACE58E33-EA74-C047-935C-E36FDF94C5AF}"/>
                      </a:ext>
                    </a:extLst>
                  </p:cNvPr>
                  <p:cNvCxnSpPr/>
                  <p:nvPr/>
                </p:nvCxnSpPr>
                <p:spPr>
                  <a:xfrm>
                    <a:off x="10002611" y="841829"/>
                    <a:ext cx="0" cy="5007428"/>
                  </a:xfrm>
                  <a:prstGeom prst="line">
                    <a:avLst/>
                  </a:prstGeom>
                  <a:ln>
                    <a:solidFill>
                      <a:schemeClr val="tx1">
                        <a:alpha val="30000"/>
                      </a:schemeClr>
                    </a:solidFill>
                    <a:prstDash val="sysDash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1" name="Straight Connector 848">
                    <a:extLst>
                      <a:ext uri="{FF2B5EF4-FFF2-40B4-BE49-F238E27FC236}">
                        <a16:creationId xmlns:a16="http://schemas.microsoft.com/office/drawing/2014/main" id="{B02167E4-E4D1-5C4E-8EE0-2D89C08D96B7}"/>
                      </a:ext>
                    </a:extLst>
                  </p:cNvPr>
                  <p:cNvCxnSpPr/>
                  <p:nvPr/>
                </p:nvCxnSpPr>
                <p:spPr>
                  <a:xfrm>
                    <a:off x="10825389" y="841829"/>
                    <a:ext cx="0" cy="5007428"/>
                  </a:xfrm>
                  <a:prstGeom prst="line">
                    <a:avLst/>
                  </a:prstGeom>
                  <a:ln>
                    <a:solidFill>
                      <a:schemeClr val="tx1">
                        <a:alpha val="30000"/>
                      </a:schemeClr>
                    </a:solidFill>
                    <a:prstDash val="sysDash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9" name="Group 836">
                  <a:extLst>
                    <a:ext uri="{FF2B5EF4-FFF2-40B4-BE49-F238E27FC236}">
                      <a16:creationId xmlns:a16="http://schemas.microsoft.com/office/drawing/2014/main" id="{97912182-4848-BC43-93A0-4F5DC1F40223}"/>
                    </a:ext>
                  </a:extLst>
                </p:cNvPr>
                <p:cNvGrpSpPr/>
                <p:nvPr/>
              </p:nvGrpSpPr>
              <p:grpSpPr>
                <a:xfrm rot="16200000">
                  <a:off x="7539731" y="1923809"/>
                  <a:ext cx="3323747" cy="4977947"/>
                  <a:chOff x="7511167" y="841828"/>
                  <a:chExt cx="3323747" cy="5007429"/>
                </a:xfrm>
              </p:grpSpPr>
              <p:cxnSp>
                <p:nvCxnSpPr>
                  <p:cNvPr id="510" name="Straight Connector 837">
                    <a:extLst>
                      <a:ext uri="{FF2B5EF4-FFF2-40B4-BE49-F238E27FC236}">
                        <a16:creationId xmlns:a16="http://schemas.microsoft.com/office/drawing/2014/main" id="{1E208C54-C657-7E47-B3C1-BE219BA9BD4A}"/>
                      </a:ext>
                    </a:extLst>
                  </p:cNvPr>
                  <p:cNvCxnSpPr/>
                  <p:nvPr/>
                </p:nvCxnSpPr>
                <p:spPr>
                  <a:xfrm>
                    <a:off x="9726721" y="841828"/>
                    <a:ext cx="0" cy="4968421"/>
                  </a:xfrm>
                  <a:prstGeom prst="line">
                    <a:avLst/>
                  </a:prstGeom>
                  <a:ln>
                    <a:solidFill>
                      <a:schemeClr val="tx1">
                        <a:alpha val="30000"/>
                      </a:schemeClr>
                    </a:solidFill>
                    <a:prstDash val="sysDash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1" name="Straight Connector 838">
                    <a:extLst>
                      <a:ext uri="{FF2B5EF4-FFF2-40B4-BE49-F238E27FC236}">
                        <a16:creationId xmlns:a16="http://schemas.microsoft.com/office/drawing/2014/main" id="{62EF5882-A582-4642-9D9E-AC06A708AD9C}"/>
                      </a:ext>
                    </a:extLst>
                  </p:cNvPr>
                  <p:cNvCxnSpPr/>
                  <p:nvPr/>
                </p:nvCxnSpPr>
                <p:spPr>
                  <a:xfrm>
                    <a:off x="7511167" y="841829"/>
                    <a:ext cx="0" cy="5007428"/>
                  </a:xfrm>
                  <a:prstGeom prst="line">
                    <a:avLst/>
                  </a:prstGeom>
                  <a:ln>
                    <a:solidFill>
                      <a:schemeClr val="tx1">
                        <a:alpha val="30000"/>
                      </a:schemeClr>
                    </a:solidFill>
                    <a:prstDash val="sysDash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2" name="Straight Connector 839">
                    <a:extLst>
                      <a:ext uri="{FF2B5EF4-FFF2-40B4-BE49-F238E27FC236}">
                        <a16:creationId xmlns:a16="http://schemas.microsoft.com/office/drawing/2014/main" id="{37CF9E95-035F-1D4D-A1DC-FF53119BD398}"/>
                      </a:ext>
                    </a:extLst>
                  </p:cNvPr>
                  <p:cNvCxnSpPr/>
                  <p:nvPr/>
                </p:nvCxnSpPr>
                <p:spPr>
                  <a:xfrm>
                    <a:off x="9177117" y="841829"/>
                    <a:ext cx="0" cy="5007428"/>
                  </a:xfrm>
                  <a:prstGeom prst="line">
                    <a:avLst/>
                  </a:prstGeom>
                  <a:ln>
                    <a:solidFill>
                      <a:schemeClr val="tx1">
                        <a:alpha val="30000"/>
                      </a:schemeClr>
                    </a:solidFill>
                    <a:prstDash val="sysDash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" name="Straight Connector 840">
                    <a:extLst>
                      <a:ext uri="{FF2B5EF4-FFF2-40B4-BE49-F238E27FC236}">
                        <a16:creationId xmlns:a16="http://schemas.microsoft.com/office/drawing/2014/main" id="{3A5B1996-9328-374B-8B6B-8D39724A53CA}"/>
                      </a:ext>
                    </a:extLst>
                  </p:cNvPr>
                  <p:cNvCxnSpPr/>
                  <p:nvPr/>
                </p:nvCxnSpPr>
                <p:spPr>
                  <a:xfrm>
                    <a:off x="10282848" y="841829"/>
                    <a:ext cx="0" cy="5007428"/>
                  </a:xfrm>
                  <a:prstGeom prst="line">
                    <a:avLst/>
                  </a:prstGeom>
                  <a:ln>
                    <a:solidFill>
                      <a:schemeClr val="tx1">
                        <a:alpha val="30000"/>
                      </a:schemeClr>
                    </a:solidFill>
                    <a:prstDash val="sysDash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4" name="Straight Connector 841">
                    <a:extLst>
                      <a:ext uri="{FF2B5EF4-FFF2-40B4-BE49-F238E27FC236}">
                        <a16:creationId xmlns:a16="http://schemas.microsoft.com/office/drawing/2014/main" id="{E488E563-AD40-A045-8F2E-E5B26BAD5771}"/>
                      </a:ext>
                    </a:extLst>
                  </p:cNvPr>
                  <p:cNvCxnSpPr/>
                  <p:nvPr/>
                </p:nvCxnSpPr>
                <p:spPr>
                  <a:xfrm>
                    <a:off x="10834914" y="841829"/>
                    <a:ext cx="0" cy="5007428"/>
                  </a:xfrm>
                  <a:prstGeom prst="line">
                    <a:avLst/>
                  </a:prstGeom>
                  <a:ln>
                    <a:solidFill>
                      <a:schemeClr val="tx1">
                        <a:alpha val="30000"/>
                      </a:schemeClr>
                    </a:solidFill>
                    <a:prstDash val="sysDash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5" name="Straight Connector 842">
                    <a:extLst>
                      <a:ext uri="{FF2B5EF4-FFF2-40B4-BE49-F238E27FC236}">
                        <a16:creationId xmlns:a16="http://schemas.microsoft.com/office/drawing/2014/main" id="{11C5C21E-827F-D24A-B1EE-A679F0136B34}"/>
                      </a:ext>
                    </a:extLst>
                  </p:cNvPr>
                  <p:cNvCxnSpPr/>
                  <p:nvPr/>
                </p:nvCxnSpPr>
                <p:spPr>
                  <a:xfrm>
                    <a:off x="8065132" y="841829"/>
                    <a:ext cx="0" cy="5007428"/>
                  </a:xfrm>
                  <a:prstGeom prst="line">
                    <a:avLst/>
                  </a:prstGeom>
                  <a:ln>
                    <a:solidFill>
                      <a:schemeClr val="tx1">
                        <a:alpha val="30000"/>
                      </a:schemeClr>
                    </a:solidFill>
                    <a:prstDash val="sysDash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6" name="Straight Connector 843">
                    <a:extLst>
                      <a:ext uri="{FF2B5EF4-FFF2-40B4-BE49-F238E27FC236}">
                        <a16:creationId xmlns:a16="http://schemas.microsoft.com/office/drawing/2014/main" id="{FFE944ED-4BFA-A04A-B4BD-0F70D484BBC1}"/>
                      </a:ext>
                    </a:extLst>
                  </p:cNvPr>
                  <p:cNvCxnSpPr/>
                  <p:nvPr/>
                </p:nvCxnSpPr>
                <p:spPr>
                  <a:xfrm>
                    <a:off x="8619096" y="841829"/>
                    <a:ext cx="0" cy="5007428"/>
                  </a:xfrm>
                  <a:prstGeom prst="line">
                    <a:avLst/>
                  </a:prstGeom>
                  <a:ln>
                    <a:solidFill>
                      <a:schemeClr val="tx1">
                        <a:alpha val="30000"/>
                      </a:schemeClr>
                    </a:solidFill>
                    <a:prstDash val="sysDash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9" name="Oval 346">
                <a:extLst>
                  <a:ext uri="{FF2B5EF4-FFF2-40B4-BE49-F238E27FC236}">
                    <a16:creationId xmlns:a16="http://schemas.microsoft.com/office/drawing/2014/main" id="{E84CBF5A-90D5-BF48-9345-2FB1C688F656}"/>
                  </a:ext>
                </a:extLst>
              </p:cNvPr>
              <p:cNvSpPr/>
              <p:nvPr/>
            </p:nvSpPr>
            <p:spPr bwMode="auto">
              <a:xfrm>
                <a:off x="7741442" y="237886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" name="Oval 347">
                <a:extLst>
                  <a:ext uri="{FF2B5EF4-FFF2-40B4-BE49-F238E27FC236}">
                    <a16:creationId xmlns:a16="http://schemas.microsoft.com/office/drawing/2014/main" id="{5AD9DA59-44C6-B04A-8F64-2D40D31E8B50}"/>
                  </a:ext>
                </a:extLst>
              </p:cNvPr>
              <p:cNvSpPr/>
              <p:nvPr/>
            </p:nvSpPr>
            <p:spPr bwMode="auto">
              <a:xfrm>
                <a:off x="8365329" y="307181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1" name="Oval 348">
                <a:extLst>
                  <a:ext uri="{FF2B5EF4-FFF2-40B4-BE49-F238E27FC236}">
                    <a16:creationId xmlns:a16="http://schemas.microsoft.com/office/drawing/2014/main" id="{9C640AF6-5D5A-AB4C-B94F-0314E555134C}"/>
                  </a:ext>
                </a:extLst>
              </p:cNvPr>
              <p:cNvSpPr/>
              <p:nvPr/>
            </p:nvSpPr>
            <p:spPr bwMode="auto">
              <a:xfrm>
                <a:off x="7188992" y="499348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2" name="Oval 349">
                <a:extLst>
                  <a:ext uri="{FF2B5EF4-FFF2-40B4-BE49-F238E27FC236}">
                    <a16:creationId xmlns:a16="http://schemas.microsoft.com/office/drawing/2014/main" id="{F770C7A7-FEBE-AE4A-8EC9-2AAC71DDFC70}"/>
                  </a:ext>
                </a:extLst>
              </p:cNvPr>
              <p:cNvSpPr/>
              <p:nvPr/>
            </p:nvSpPr>
            <p:spPr bwMode="auto">
              <a:xfrm>
                <a:off x="7153274" y="522922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" name="Oval 350">
                <a:extLst>
                  <a:ext uri="{FF2B5EF4-FFF2-40B4-BE49-F238E27FC236}">
                    <a16:creationId xmlns:a16="http://schemas.microsoft.com/office/drawing/2014/main" id="{616476E0-F894-BD4C-8999-9F82E2381433}"/>
                  </a:ext>
                </a:extLst>
              </p:cNvPr>
              <p:cNvSpPr/>
              <p:nvPr/>
            </p:nvSpPr>
            <p:spPr bwMode="auto">
              <a:xfrm>
                <a:off x="7077074" y="532209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" name="Oval 351">
                <a:extLst>
                  <a:ext uri="{FF2B5EF4-FFF2-40B4-BE49-F238E27FC236}">
                    <a16:creationId xmlns:a16="http://schemas.microsoft.com/office/drawing/2014/main" id="{BE335698-575F-044F-BDEB-67173519004D}"/>
                  </a:ext>
                </a:extLst>
              </p:cNvPr>
              <p:cNvSpPr/>
              <p:nvPr/>
            </p:nvSpPr>
            <p:spPr bwMode="auto">
              <a:xfrm>
                <a:off x="7500936" y="498633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5" name="Oval 352">
                <a:extLst>
                  <a:ext uri="{FF2B5EF4-FFF2-40B4-BE49-F238E27FC236}">
                    <a16:creationId xmlns:a16="http://schemas.microsoft.com/office/drawing/2014/main" id="{1607888B-F6B7-BB4A-B983-719902404A07}"/>
                  </a:ext>
                </a:extLst>
              </p:cNvPr>
              <p:cNvSpPr/>
              <p:nvPr/>
            </p:nvSpPr>
            <p:spPr bwMode="auto">
              <a:xfrm>
                <a:off x="7450930" y="483393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6" name="Oval 353">
                <a:extLst>
                  <a:ext uri="{FF2B5EF4-FFF2-40B4-BE49-F238E27FC236}">
                    <a16:creationId xmlns:a16="http://schemas.microsoft.com/office/drawing/2014/main" id="{73E13F1E-FFA3-5C44-A19D-7BF38FCCFBCB}"/>
                  </a:ext>
                </a:extLst>
              </p:cNvPr>
              <p:cNvSpPr/>
              <p:nvPr/>
            </p:nvSpPr>
            <p:spPr bwMode="auto">
              <a:xfrm>
                <a:off x="7238999" y="476964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7" name="Oval 354">
                <a:extLst>
                  <a:ext uri="{FF2B5EF4-FFF2-40B4-BE49-F238E27FC236}">
                    <a16:creationId xmlns:a16="http://schemas.microsoft.com/office/drawing/2014/main" id="{40603E02-9433-644E-A39D-1E5302B92878}"/>
                  </a:ext>
                </a:extLst>
              </p:cNvPr>
              <p:cNvSpPr/>
              <p:nvPr/>
            </p:nvSpPr>
            <p:spPr bwMode="auto">
              <a:xfrm>
                <a:off x="7203280" y="482679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" name="Oval 355">
                <a:extLst>
                  <a:ext uri="{FF2B5EF4-FFF2-40B4-BE49-F238E27FC236}">
                    <a16:creationId xmlns:a16="http://schemas.microsoft.com/office/drawing/2014/main" id="{1A7E805C-E767-274A-A232-E16E1854AC89}"/>
                  </a:ext>
                </a:extLst>
              </p:cNvPr>
              <p:cNvSpPr/>
              <p:nvPr/>
            </p:nvSpPr>
            <p:spPr bwMode="auto">
              <a:xfrm>
                <a:off x="7134224" y="465058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9" name="Oval 356">
                <a:extLst>
                  <a:ext uri="{FF2B5EF4-FFF2-40B4-BE49-F238E27FC236}">
                    <a16:creationId xmlns:a16="http://schemas.microsoft.com/office/drawing/2014/main" id="{F7D9209F-B468-A341-BB15-456C6DC1E91D}"/>
                  </a:ext>
                </a:extLst>
              </p:cNvPr>
              <p:cNvSpPr/>
              <p:nvPr/>
            </p:nvSpPr>
            <p:spPr bwMode="auto">
              <a:xfrm>
                <a:off x="7241380" y="46767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" name="Oval 357">
                <a:extLst>
                  <a:ext uri="{FF2B5EF4-FFF2-40B4-BE49-F238E27FC236}">
                    <a16:creationId xmlns:a16="http://schemas.microsoft.com/office/drawing/2014/main" id="{BF27A3DA-C993-5C44-AEFC-7F178D572B58}"/>
                  </a:ext>
                </a:extLst>
              </p:cNvPr>
              <p:cNvSpPr/>
              <p:nvPr/>
            </p:nvSpPr>
            <p:spPr bwMode="auto">
              <a:xfrm>
                <a:off x="7434261" y="45719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1" name="Oval 358">
                <a:extLst>
                  <a:ext uri="{FF2B5EF4-FFF2-40B4-BE49-F238E27FC236}">
                    <a16:creationId xmlns:a16="http://schemas.microsoft.com/office/drawing/2014/main" id="{434EDEF3-6077-FF48-A50E-D4535CD78C8E}"/>
                  </a:ext>
                </a:extLst>
              </p:cNvPr>
              <p:cNvSpPr/>
              <p:nvPr/>
            </p:nvSpPr>
            <p:spPr bwMode="auto">
              <a:xfrm>
                <a:off x="7496173" y="471011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2" name="Oval 359">
                <a:extLst>
                  <a:ext uri="{FF2B5EF4-FFF2-40B4-BE49-F238E27FC236}">
                    <a16:creationId xmlns:a16="http://schemas.microsoft.com/office/drawing/2014/main" id="{14665742-5E0A-4A45-AEB8-40B363DA92FA}"/>
                  </a:ext>
                </a:extLst>
              </p:cNvPr>
              <p:cNvSpPr/>
              <p:nvPr/>
            </p:nvSpPr>
            <p:spPr bwMode="auto">
              <a:xfrm>
                <a:off x="7548561" y="46386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3" name="Oval 360">
                <a:extLst>
                  <a:ext uri="{FF2B5EF4-FFF2-40B4-BE49-F238E27FC236}">
                    <a16:creationId xmlns:a16="http://schemas.microsoft.com/office/drawing/2014/main" id="{B8A2AC20-EFE4-0A4C-A975-C96AF2506DCF}"/>
                  </a:ext>
                </a:extLst>
              </p:cNvPr>
              <p:cNvSpPr/>
              <p:nvPr/>
            </p:nvSpPr>
            <p:spPr bwMode="auto">
              <a:xfrm>
                <a:off x="7569992" y="46481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4" name="Oval 361">
                <a:extLst>
                  <a:ext uri="{FF2B5EF4-FFF2-40B4-BE49-F238E27FC236}">
                    <a16:creationId xmlns:a16="http://schemas.microsoft.com/office/drawing/2014/main" id="{F8EA1EE3-3759-5F46-99F9-DF8FE0391327}"/>
                  </a:ext>
                </a:extLst>
              </p:cNvPr>
              <p:cNvSpPr/>
              <p:nvPr/>
            </p:nvSpPr>
            <p:spPr bwMode="auto">
              <a:xfrm>
                <a:off x="8229598" y="476011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5" name="Oval 362">
                <a:extLst>
                  <a:ext uri="{FF2B5EF4-FFF2-40B4-BE49-F238E27FC236}">
                    <a16:creationId xmlns:a16="http://schemas.microsoft.com/office/drawing/2014/main" id="{1547C403-F3D3-D04E-85DB-480AA04BB750}"/>
                  </a:ext>
                </a:extLst>
              </p:cNvPr>
              <p:cNvSpPr/>
              <p:nvPr/>
            </p:nvSpPr>
            <p:spPr bwMode="auto">
              <a:xfrm>
                <a:off x="8248648" y="480774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6" name="Oval 363">
                <a:extLst>
                  <a:ext uri="{FF2B5EF4-FFF2-40B4-BE49-F238E27FC236}">
                    <a16:creationId xmlns:a16="http://schemas.microsoft.com/office/drawing/2014/main" id="{3494E8DE-2A62-5942-B6A1-7EE2B3BAF69F}"/>
                  </a:ext>
                </a:extLst>
              </p:cNvPr>
              <p:cNvSpPr/>
              <p:nvPr/>
            </p:nvSpPr>
            <p:spPr bwMode="auto">
              <a:xfrm>
                <a:off x="8065291" y="45981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7" name="Oval 364">
                <a:extLst>
                  <a:ext uri="{FF2B5EF4-FFF2-40B4-BE49-F238E27FC236}">
                    <a16:creationId xmlns:a16="http://schemas.microsoft.com/office/drawing/2014/main" id="{EFBBF993-C70D-394F-AE7B-87A710794676}"/>
                  </a:ext>
                </a:extLst>
              </p:cNvPr>
              <p:cNvSpPr/>
              <p:nvPr/>
            </p:nvSpPr>
            <p:spPr bwMode="auto">
              <a:xfrm>
                <a:off x="7405685" y="44386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8" name="Oval 365">
                <a:extLst>
                  <a:ext uri="{FF2B5EF4-FFF2-40B4-BE49-F238E27FC236}">
                    <a16:creationId xmlns:a16="http://schemas.microsoft.com/office/drawing/2014/main" id="{ED894502-D3E4-454B-BCC1-E904B8915A93}"/>
                  </a:ext>
                </a:extLst>
              </p:cNvPr>
              <p:cNvSpPr/>
              <p:nvPr/>
            </p:nvSpPr>
            <p:spPr bwMode="auto">
              <a:xfrm>
                <a:off x="7360442" y="416004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9" name="Oval 366">
                <a:extLst>
                  <a:ext uri="{FF2B5EF4-FFF2-40B4-BE49-F238E27FC236}">
                    <a16:creationId xmlns:a16="http://schemas.microsoft.com/office/drawing/2014/main" id="{47D07277-D69E-B441-94B2-39CF896B6B1D}"/>
                  </a:ext>
                </a:extLst>
              </p:cNvPr>
              <p:cNvSpPr/>
              <p:nvPr/>
            </p:nvSpPr>
            <p:spPr bwMode="auto">
              <a:xfrm>
                <a:off x="7327104" y="4143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0" name="Oval 367">
                <a:extLst>
                  <a:ext uri="{FF2B5EF4-FFF2-40B4-BE49-F238E27FC236}">
                    <a16:creationId xmlns:a16="http://schemas.microsoft.com/office/drawing/2014/main" id="{2152891A-0DC4-FB42-90AA-D8BE656B26BD}"/>
                  </a:ext>
                </a:extLst>
              </p:cNvPr>
              <p:cNvSpPr/>
              <p:nvPr/>
            </p:nvSpPr>
            <p:spPr bwMode="auto">
              <a:xfrm>
                <a:off x="7615235" y="423624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" name="Oval 368">
                <a:extLst>
                  <a:ext uri="{FF2B5EF4-FFF2-40B4-BE49-F238E27FC236}">
                    <a16:creationId xmlns:a16="http://schemas.microsoft.com/office/drawing/2014/main" id="{C4D572AD-0289-C147-9C0C-0731F307DBAA}"/>
                  </a:ext>
                </a:extLst>
              </p:cNvPr>
              <p:cNvSpPr/>
              <p:nvPr/>
            </p:nvSpPr>
            <p:spPr bwMode="auto">
              <a:xfrm>
                <a:off x="7700960" y="438388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2" name="Oval 369">
                <a:extLst>
                  <a:ext uri="{FF2B5EF4-FFF2-40B4-BE49-F238E27FC236}">
                    <a16:creationId xmlns:a16="http://schemas.microsoft.com/office/drawing/2014/main" id="{ACC882C5-14A8-9C46-AC63-A3F5726A0C7C}"/>
                  </a:ext>
                </a:extLst>
              </p:cNvPr>
              <p:cNvSpPr/>
              <p:nvPr/>
            </p:nvSpPr>
            <p:spPr bwMode="auto">
              <a:xfrm>
                <a:off x="7774779" y="43338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3" name="Oval 370">
                <a:extLst>
                  <a:ext uri="{FF2B5EF4-FFF2-40B4-BE49-F238E27FC236}">
                    <a16:creationId xmlns:a16="http://schemas.microsoft.com/office/drawing/2014/main" id="{670922E5-7612-B848-A16F-09B0CEEA8C20}"/>
                  </a:ext>
                </a:extLst>
              </p:cNvPr>
              <p:cNvSpPr/>
              <p:nvPr/>
            </p:nvSpPr>
            <p:spPr bwMode="auto">
              <a:xfrm>
                <a:off x="7777160" y="42481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4" name="Oval 371">
                <a:extLst>
                  <a:ext uri="{FF2B5EF4-FFF2-40B4-BE49-F238E27FC236}">
                    <a16:creationId xmlns:a16="http://schemas.microsoft.com/office/drawing/2014/main" id="{91DA84C6-1173-9945-8EE9-86B1371DE49C}"/>
                  </a:ext>
                </a:extLst>
              </p:cNvPr>
              <p:cNvSpPr/>
              <p:nvPr/>
            </p:nvSpPr>
            <p:spPr bwMode="auto">
              <a:xfrm>
                <a:off x="7784304" y="411956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5" name="Oval 372">
                <a:extLst>
                  <a:ext uri="{FF2B5EF4-FFF2-40B4-BE49-F238E27FC236}">
                    <a16:creationId xmlns:a16="http://schemas.microsoft.com/office/drawing/2014/main" id="{3E0B48FB-A23B-D24B-8385-27F14F55F8E3}"/>
                  </a:ext>
                </a:extLst>
              </p:cNvPr>
              <p:cNvSpPr/>
              <p:nvPr/>
            </p:nvSpPr>
            <p:spPr bwMode="auto">
              <a:xfrm>
                <a:off x="7605710" y="392906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6" name="Oval 373">
                <a:extLst>
                  <a:ext uri="{FF2B5EF4-FFF2-40B4-BE49-F238E27FC236}">
                    <a16:creationId xmlns:a16="http://schemas.microsoft.com/office/drawing/2014/main" id="{90987877-A7E8-A442-8BB4-5BE2FD4FB2F9}"/>
                  </a:ext>
                </a:extLst>
              </p:cNvPr>
              <p:cNvSpPr/>
              <p:nvPr/>
            </p:nvSpPr>
            <p:spPr bwMode="auto">
              <a:xfrm>
                <a:off x="7886698" y="395525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7" name="Oval 374">
                <a:extLst>
                  <a:ext uri="{FF2B5EF4-FFF2-40B4-BE49-F238E27FC236}">
                    <a16:creationId xmlns:a16="http://schemas.microsoft.com/office/drawing/2014/main" id="{A66E4C93-6571-2A45-B1BF-4AF8F9912422}"/>
                  </a:ext>
                </a:extLst>
              </p:cNvPr>
              <p:cNvSpPr/>
              <p:nvPr/>
            </p:nvSpPr>
            <p:spPr bwMode="auto">
              <a:xfrm>
                <a:off x="7827166" y="403621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8" name="Oval 375">
                <a:extLst>
                  <a:ext uri="{FF2B5EF4-FFF2-40B4-BE49-F238E27FC236}">
                    <a16:creationId xmlns:a16="http://schemas.microsoft.com/office/drawing/2014/main" id="{522B4F72-C4AB-5643-8765-CD3061CC7A02}"/>
                  </a:ext>
                </a:extLst>
              </p:cNvPr>
              <p:cNvSpPr/>
              <p:nvPr/>
            </p:nvSpPr>
            <p:spPr bwMode="auto">
              <a:xfrm>
                <a:off x="7839073" y="40957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9" name="Oval 376">
                <a:extLst>
                  <a:ext uri="{FF2B5EF4-FFF2-40B4-BE49-F238E27FC236}">
                    <a16:creationId xmlns:a16="http://schemas.microsoft.com/office/drawing/2014/main" id="{A9D47357-F391-2147-8620-F7AC64B004FE}"/>
                  </a:ext>
                </a:extLst>
              </p:cNvPr>
              <p:cNvSpPr/>
              <p:nvPr/>
            </p:nvSpPr>
            <p:spPr bwMode="auto">
              <a:xfrm>
                <a:off x="7846216" y="412670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0" name="Oval 377">
                <a:extLst>
                  <a:ext uri="{FF2B5EF4-FFF2-40B4-BE49-F238E27FC236}">
                    <a16:creationId xmlns:a16="http://schemas.microsoft.com/office/drawing/2014/main" id="{25C866BA-2E9A-BE4E-B6B8-628F32E9DD85}"/>
                  </a:ext>
                </a:extLst>
              </p:cNvPr>
              <p:cNvSpPr/>
              <p:nvPr/>
            </p:nvSpPr>
            <p:spPr bwMode="auto">
              <a:xfrm>
                <a:off x="7962898" y="413146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1" name="Oval 378">
                <a:extLst>
                  <a:ext uri="{FF2B5EF4-FFF2-40B4-BE49-F238E27FC236}">
                    <a16:creationId xmlns:a16="http://schemas.microsoft.com/office/drawing/2014/main" id="{DB3CF1BA-CA8C-D64A-A3C0-97EB0DE55DBB}"/>
                  </a:ext>
                </a:extLst>
              </p:cNvPr>
              <p:cNvSpPr/>
              <p:nvPr/>
            </p:nvSpPr>
            <p:spPr bwMode="auto">
              <a:xfrm>
                <a:off x="7905748" y="424338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2" name="Oval 379">
                <a:extLst>
                  <a:ext uri="{FF2B5EF4-FFF2-40B4-BE49-F238E27FC236}">
                    <a16:creationId xmlns:a16="http://schemas.microsoft.com/office/drawing/2014/main" id="{81B78B8E-C7BA-5C44-BB70-401796420E4B}"/>
                  </a:ext>
                </a:extLst>
              </p:cNvPr>
              <p:cNvSpPr/>
              <p:nvPr/>
            </p:nvSpPr>
            <p:spPr bwMode="auto">
              <a:xfrm>
                <a:off x="7931941" y="432196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3" name="Oval 380">
                <a:extLst>
                  <a:ext uri="{FF2B5EF4-FFF2-40B4-BE49-F238E27FC236}">
                    <a16:creationId xmlns:a16="http://schemas.microsoft.com/office/drawing/2014/main" id="{8B92EE7F-2072-FD47-9390-D88835C44DFD}"/>
                  </a:ext>
                </a:extLst>
              </p:cNvPr>
              <p:cNvSpPr/>
              <p:nvPr/>
            </p:nvSpPr>
            <p:spPr bwMode="auto">
              <a:xfrm>
                <a:off x="8017666" y="43338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4" name="Oval 381">
                <a:extLst>
                  <a:ext uri="{FF2B5EF4-FFF2-40B4-BE49-F238E27FC236}">
                    <a16:creationId xmlns:a16="http://schemas.microsoft.com/office/drawing/2014/main" id="{9DB700E3-6671-9A4D-BA95-A383B127BBA4}"/>
                  </a:ext>
                </a:extLst>
              </p:cNvPr>
              <p:cNvSpPr/>
              <p:nvPr/>
            </p:nvSpPr>
            <p:spPr bwMode="auto">
              <a:xfrm>
                <a:off x="8058148" y="431244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5" name="Oval 382">
                <a:extLst>
                  <a:ext uri="{FF2B5EF4-FFF2-40B4-BE49-F238E27FC236}">
                    <a16:creationId xmlns:a16="http://schemas.microsoft.com/office/drawing/2014/main" id="{20F40E38-2C4D-E14C-BE93-8C261127F368}"/>
                  </a:ext>
                </a:extLst>
              </p:cNvPr>
              <p:cNvSpPr/>
              <p:nvPr/>
            </p:nvSpPr>
            <p:spPr bwMode="auto">
              <a:xfrm>
                <a:off x="8136729" y="43243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6" name="Oval 383">
                <a:extLst>
                  <a:ext uri="{FF2B5EF4-FFF2-40B4-BE49-F238E27FC236}">
                    <a16:creationId xmlns:a16="http://schemas.microsoft.com/office/drawing/2014/main" id="{D0FE702E-0559-D542-B365-DC9C1DACC4D6}"/>
                  </a:ext>
                </a:extLst>
              </p:cNvPr>
              <p:cNvSpPr/>
              <p:nvPr/>
            </p:nvSpPr>
            <p:spPr bwMode="auto">
              <a:xfrm>
                <a:off x="8184354" y="431006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7" name="Oval 384">
                <a:extLst>
                  <a:ext uri="{FF2B5EF4-FFF2-40B4-BE49-F238E27FC236}">
                    <a16:creationId xmlns:a16="http://schemas.microsoft.com/office/drawing/2014/main" id="{8AA5AC1E-F1E6-BA42-8F8F-CA9B32E94B36}"/>
                  </a:ext>
                </a:extLst>
              </p:cNvPr>
              <p:cNvSpPr/>
              <p:nvPr/>
            </p:nvSpPr>
            <p:spPr bwMode="auto">
              <a:xfrm>
                <a:off x="8201023" y="432673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8" name="Oval 385">
                <a:extLst>
                  <a:ext uri="{FF2B5EF4-FFF2-40B4-BE49-F238E27FC236}">
                    <a16:creationId xmlns:a16="http://schemas.microsoft.com/office/drawing/2014/main" id="{ED78B6BE-4189-FC41-BF53-A045FB0C0676}"/>
                  </a:ext>
                </a:extLst>
              </p:cNvPr>
              <p:cNvSpPr/>
              <p:nvPr/>
            </p:nvSpPr>
            <p:spPr bwMode="auto">
              <a:xfrm>
                <a:off x="8212929" y="433863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9" name="Oval 386">
                <a:extLst>
                  <a:ext uri="{FF2B5EF4-FFF2-40B4-BE49-F238E27FC236}">
                    <a16:creationId xmlns:a16="http://schemas.microsoft.com/office/drawing/2014/main" id="{6083204C-F546-E344-9C39-8A2990D96E99}"/>
                  </a:ext>
                </a:extLst>
              </p:cNvPr>
              <p:cNvSpPr/>
              <p:nvPr/>
            </p:nvSpPr>
            <p:spPr bwMode="auto">
              <a:xfrm>
                <a:off x="8184354" y="44386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0" name="Oval 387">
                <a:extLst>
                  <a:ext uri="{FF2B5EF4-FFF2-40B4-BE49-F238E27FC236}">
                    <a16:creationId xmlns:a16="http://schemas.microsoft.com/office/drawing/2014/main" id="{998FBC49-119A-054E-AFDD-A003723E043C}"/>
                  </a:ext>
                </a:extLst>
              </p:cNvPr>
              <p:cNvSpPr/>
              <p:nvPr/>
            </p:nvSpPr>
            <p:spPr bwMode="auto">
              <a:xfrm>
                <a:off x="8229598" y="4445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1" name="Oval 388">
                <a:extLst>
                  <a:ext uri="{FF2B5EF4-FFF2-40B4-BE49-F238E27FC236}">
                    <a16:creationId xmlns:a16="http://schemas.microsoft.com/office/drawing/2014/main" id="{6DCC3605-25C4-1945-B3D4-B267F676F179}"/>
                  </a:ext>
                </a:extLst>
              </p:cNvPr>
              <p:cNvSpPr/>
              <p:nvPr/>
            </p:nvSpPr>
            <p:spPr bwMode="auto">
              <a:xfrm>
                <a:off x="8143873" y="445531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2" name="Oval 389">
                <a:extLst>
                  <a:ext uri="{FF2B5EF4-FFF2-40B4-BE49-F238E27FC236}">
                    <a16:creationId xmlns:a16="http://schemas.microsoft.com/office/drawing/2014/main" id="{072DC04E-4DFE-AC44-AC90-B024728B67EC}"/>
                  </a:ext>
                </a:extLst>
              </p:cNvPr>
              <p:cNvSpPr/>
              <p:nvPr/>
            </p:nvSpPr>
            <p:spPr bwMode="auto">
              <a:xfrm>
                <a:off x="8153398" y="449103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3" name="Oval 390">
                <a:extLst>
                  <a:ext uri="{FF2B5EF4-FFF2-40B4-BE49-F238E27FC236}">
                    <a16:creationId xmlns:a16="http://schemas.microsoft.com/office/drawing/2014/main" id="{7B18B5AC-BD5C-6143-8682-7E37B0A8B755}"/>
                  </a:ext>
                </a:extLst>
              </p:cNvPr>
              <p:cNvSpPr/>
              <p:nvPr/>
            </p:nvSpPr>
            <p:spPr bwMode="auto">
              <a:xfrm>
                <a:off x="8174829" y="45148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4" name="Oval 391">
                <a:extLst>
                  <a:ext uri="{FF2B5EF4-FFF2-40B4-BE49-F238E27FC236}">
                    <a16:creationId xmlns:a16="http://schemas.microsoft.com/office/drawing/2014/main" id="{97B14D2D-D734-DC4E-AEB3-941206774A22}"/>
                  </a:ext>
                </a:extLst>
              </p:cNvPr>
              <p:cNvSpPr/>
              <p:nvPr/>
            </p:nvSpPr>
            <p:spPr bwMode="auto">
              <a:xfrm>
                <a:off x="8403429" y="439578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5" name="Oval 392">
                <a:extLst>
                  <a:ext uri="{FF2B5EF4-FFF2-40B4-BE49-F238E27FC236}">
                    <a16:creationId xmlns:a16="http://schemas.microsoft.com/office/drawing/2014/main" id="{A755A3EA-CFB1-1F48-BF07-AAF426939EC1}"/>
                  </a:ext>
                </a:extLst>
              </p:cNvPr>
              <p:cNvSpPr/>
              <p:nvPr/>
            </p:nvSpPr>
            <p:spPr bwMode="auto">
              <a:xfrm>
                <a:off x="8628854" y="441166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6" name="Oval 393">
                <a:extLst>
                  <a:ext uri="{FF2B5EF4-FFF2-40B4-BE49-F238E27FC236}">
                    <a16:creationId xmlns:a16="http://schemas.microsoft.com/office/drawing/2014/main" id="{532D0D3E-6DE6-CA45-B691-E736FFBF3174}"/>
                  </a:ext>
                </a:extLst>
              </p:cNvPr>
              <p:cNvSpPr/>
              <p:nvPr/>
            </p:nvSpPr>
            <p:spPr bwMode="auto">
              <a:xfrm>
                <a:off x="8476454" y="421798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7" name="Oval 394">
                <a:extLst>
                  <a:ext uri="{FF2B5EF4-FFF2-40B4-BE49-F238E27FC236}">
                    <a16:creationId xmlns:a16="http://schemas.microsoft.com/office/drawing/2014/main" id="{D788ED39-A295-444A-99DE-06463EDF3080}"/>
                  </a:ext>
                </a:extLst>
              </p:cNvPr>
              <p:cNvSpPr/>
              <p:nvPr/>
            </p:nvSpPr>
            <p:spPr bwMode="auto">
              <a:xfrm>
                <a:off x="8374061" y="434181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8" name="Oval 395">
                <a:extLst>
                  <a:ext uri="{FF2B5EF4-FFF2-40B4-BE49-F238E27FC236}">
                    <a16:creationId xmlns:a16="http://schemas.microsoft.com/office/drawing/2014/main" id="{2E10FE3D-ED12-3845-A171-BD92B070F378}"/>
                  </a:ext>
                </a:extLst>
              </p:cNvPr>
              <p:cNvSpPr/>
              <p:nvPr/>
            </p:nvSpPr>
            <p:spPr bwMode="auto">
              <a:xfrm>
                <a:off x="8357392" y="432752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9" name="Oval 396">
                <a:extLst>
                  <a:ext uri="{FF2B5EF4-FFF2-40B4-BE49-F238E27FC236}">
                    <a16:creationId xmlns:a16="http://schemas.microsoft.com/office/drawing/2014/main" id="{9FD26072-21CD-0348-BD0D-5E6B37807888}"/>
                  </a:ext>
                </a:extLst>
              </p:cNvPr>
              <p:cNvSpPr/>
              <p:nvPr/>
            </p:nvSpPr>
            <p:spPr bwMode="auto">
              <a:xfrm>
                <a:off x="8345486" y="431085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0" name="Oval 397">
                <a:extLst>
                  <a:ext uri="{FF2B5EF4-FFF2-40B4-BE49-F238E27FC236}">
                    <a16:creationId xmlns:a16="http://schemas.microsoft.com/office/drawing/2014/main" id="{E82110FC-252C-B446-8653-C472D596909A}"/>
                  </a:ext>
                </a:extLst>
              </p:cNvPr>
              <p:cNvSpPr/>
              <p:nvPr/>
            </p:nvSpPr>
            <p:spPr bwMode="auto">
              <a:xfrm>
                <a:off x="8307386" y="428466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1" name="Oval 398">
                <a:extLst>
                  <a:ext uri="{FF2B5EF4-FFF2-40B4-BE49-F238E27FC236}">
                    <a16:creationId xmlns:a16="http://schemas.microsoft.com/office/drawing/2014/main" id="{DA2F894A-23A2-154E-8F65-44E134BA9619}"/>
                  </a:ext>
                </a:extLst>
              </p:cNvPr>
              <p:cNvSpPr/>
              <p:nvPr/>
            </p:nvSpPr>
            <p:spPr bwMode="auto">
              <a:xfrm>
                <a:off x="8285955" y="432276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2" name="Oval 399">
                <a:extLst>
                  <a:ext uri="{FF2B5EF4-FFF2-40B4-BE49-F238E27FC236}">
                    <a16:creationId xmlns:a16="http://schemas.microsoft.com/office/drawing/2014/main" id="{8BE7594B-7448-3146-B14C-73F518E0C435}"/>
                  </a:ext>
                </a:extLst>
              </p:cNvPr>
              <p:cNvSpPr/>
              <p:nvPr/>
            </p:nvSpPr>
            <p:spPr bwMode="auto">
              <a:xfrm>
                <a:off x="8264523" y="425370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3" name="Oval 400">
                <a:extLst>
                  <a:ext uri="{FF2B5EF4-FFF2-40B4-BE49-F238E27FC236}">
                    <a16:creationId xmlns:a16="http://schemas.microsoft.com/office/drawing/2014/main" id="{5081E77A-151B-7549-8BB3-54383268BBEE}"/>
                  </a:ext>
                </a:extLst>
              </p:cNvPr>
              <p:cNvSpPr/>
              <p:nvPr/>
            </p:nvSpPr>
            <p:spPr bwMode="auto">
              <a:xfrm>
                <a:off x="8221661" y="422751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4" name="Oval 401">
                <a:extLst>
                  <a:ext uri="{FF2B5EF4-FFF2-40B4-BE49-F238E27FC236}">
                    <a16:creationId xmlns:a16="http://schemas.microsoft.com/office/drawing/2014/main" id="{23CAD310-BCFA-E848-919D-820D173765EF}"/>
                  </a:ext>
                </a:extLst>
              </p:cNvPr>
              <p:cNvSpPr/>
              <p:nvPr/>
            </p:nvSpPr>
            <p:spPr bwMode="auto">
              <a:xfrm>
                <a:off x="8164511" y="424418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5" name="Oval 402">
                <a:extLst>
                  <a:ext uri="{FF2B5EF4-FFF2-40B4-BE49-F238E27FC236}">
                    <a16:creationId xmlns:a16="http://schemas.microsoft.com/office/drawing/2014/main" id="{000174CF-E425-8F49-8DBB-2817C7188E6C}"/>
                  </a:ext>
                </a:extLst>
              </p:cNvPr>
              <p:cNvSpPr/>
              <p:nvPr/>
            </p:nvSpPr>
            <p:spPr bwMode="auto">
              <a:xfrm>
                <a:off x="8050211" y="425846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6" name="Oval 403">
                <a:extLst>
                  <a:ext uri="{FF2B5EF4-FFF2-40B4-BE49-F238E27FC236}">
                    <a16:creationId xmlns:a16="http://schemas.microsoft.com/office/drawing/2014/main" id="{6EAB1D4F-730A-1246-9FB7-1CD4F65949A9}"/>
                  </a:ext>
                </a:extLst>
              </p:cNvPr>
              <p:cNvSpPr/>
              <p:nvPr/>
            </p:nvSpPr>
            <p:spPr bwMode="auto">
              <a:xfrm>
                <a:off x="8035923" y="4191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7" name="Oval 404">
                <a:extLst>
                  <a:ext uri="{FF2B5EF4-FFF2-40B4-BE49-F238E27FC236}">
                    <a16:creationId xmlns:a16="http://schemas.microsoft.com/office/drawing/2014/main" id="{7FCBCB0F-7A1C-CE43-AD5C-7EBCC282F451}"/>
                  </a:ext>
                </a:extLst>
              </p:cNvPr>
              <p:cNvSpPr/>
              <p:nvPr/>
            </p:nvSpPr>
            <p:spPr bwMode="auto">
              <a:xfrm>
                <a:off x="8090692" y="413702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8" name="Oval 405">
                <a:extLst>
                  <a:ext uri="{FF2B5EF4-FFF2-40B4-BE49-F238E27FC236}">
                    <a16:creationId xmlns:a16="http://schemas.microsoft.com/office/drawing/2014/main" id="{2FFE8BCC-2575-DA45-BBBC-7B34A2FC8FC5}"/>
                  </a:ext>
                </a:extLst>
              </p:cNvPr>
              <p:cNvSpPr/>
              <p:nvPr/>
            </p:nvSpPr>
            <p:spPr bwMode="auto">
              <a:xfrm>
                <a:off x="8131173" y="417988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9" name="Oval 406">
                <a:extLst>
                  <a:ext uri="{FF2B5EF4-FFF2-40B4-BE49-F238E27FC236}">
                    <a16:creationId xmlns:a16="http://schemas.microsoft.com/office/drawing/2014/main" id="{FE313AFB-79EF-834B-A561-A0FB1F2B2BD2}"/>
                  </a:ext>
                </a:extLst>
              </p:cNvPr>
              <p:cNvSpPr/>
              <p:nvPr/>
            </p:nvSpPr>
            <p:spPr bwMode="auto">
              <a:xfrm>
                <a:off x="8188323" y="41346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80" name="Oval 407">
                <a:extLst>
                  <a:ext uri="{FF2B5EF4-FFF2-40B4-BE49-F238E27FC236}">
                    <a16:creationId xmlns:a16="http://schemas.microsoft.com/office/drawing/2014/main" id="{3DD6BEF7-1EFE-664D-AD91-C371F92A3043}"/>
                  </a:ext>
                </a:extLst>
              </p:cNvPr>
              <p:cNvSpPr/>
              <p:nvPr/>
            </p:nvSpPr>
            <p:spPr bwMode="auto">
              <a:xfrm>
                <a:off x="8112123" y="406558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81" name="Oval 408">
                <a:extLst>
                  <a:ext uri="{FF2B5EF4-FFF2-40B4-BE49-F238E27FC236}">
                    <a16:creationId xmlns:a16="http://schemas.microsoft.com/office/drawing/2014/main" id="{60205266-7648-3949-A8C8-1BAF1C28BA04}"/>
                  </a:ext>
                </a:extLst>
              </p:cNvPr>
              <p:cNvSpPr/>
              <p:nvPr/>
            </p:nvSpPr>
            <p:spPr bwMode="auto">
              <a:xfrm>
                <a:off x="8047829" y="398462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82" name="Oval 409">
                <a:extLst>
                  <a:ext uri="{FF2B5EF4-FFF2-40B4-BE49-F238E27FC236}">
                    <a16:creationId xmlns:a16="http://schemas.microsoft.com/office/drawing/2014/main" id="{F5333C8A-54D0-284B-A1D5-7B6D8AE6B28A}"/>
                  </a:ext>
                </a:extLst>
              </p:cNvPr>
              <p:cNvSpPr/>
              <p:nvPr/>
            </p:nvSpPr>
            <p:spPr bwMode="auto">
              <a:xfrm>
                <a:off x="7904954" y="387032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83" name="Oval 410">
                <a:extLst>
                  <a:ext uri="{FF2B5EF4-FFF2-40B4-BE49-F238E27FC236}">
                    <a16:creationId xmlns:a16="http://schemas.microsoft.com/office/drawing/2014/main" id="{81C47E2A-1556-D645-81FB-42B89DC26578}"/>
                  </a:ext>
                </a:extLst>
              </p:cNvPr>
              <p:cNvSpPr/>
              <p:nvPr/>
            </p:nvSpPr>
            <p:spPr bwMode="auto">
              <a:xfrm>
                <a:off x="7781129" y="365601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84" name="Oval 411">
                <a:extLst>
                  <a:ext uri="{FF2B5EF4-FFF2-40B4-BE49-F238E27FC236}">
                    <a16:creationId xmlns:a16="http://schemas.microsoft.com/office/drawing/2014/main" id="{2914B878-25B7-D841-94F4-F343A4DA63BB}"/>
                  </a:ext>
                </a:extLst>
              </p:cNvPr>
              <p:cNvSpPr/>
              <p:nvPr/>
            </p:nvSpPr>
            <p:spPr bwMode="auto">
              <a:xfrm>
                <a:off x="8116885" y="360362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85" name="Oval 412">
                <a:extLst>
                  <a:ext uri="{FF2B5EF4-FFF2-40B4-BE49-F238E27FC236}">
                    <a16:creationId xmlns:a16="http://schemas.microsoft.com/office/drawing/2014/main" id="{DD60FEC9-A0DC-4E46-A9C3-CC05F6BF24C1}"/>
                  </a:ext>
                </a:extLst>
              </p:cNvPr>
              <p:cNvSpPr/>
              <p:nvPr/>
            </p:nvSpPr>
            <p:spPr bwMode="auto">
              <a:xfrm>
                <a:off x="8016873" y="379412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86" name="Oval 413">
                <a:extLst>
                  <a:ext uri="{FF2B5EF4-FFF2-40B4-BE49-F238E27FC236}">
                    <a16:creationId xmlns:a16="http://schemas.microsoft.com/office/drawing/2014/main" id="{BB87905B-C5D8-7646-8AC1-C7AF96D4039F}"/>
                  </a:ext>
                </a:extLst>
              </p:cNvPr>
              <p:cNvSpPr/>
              <p:nvPr/>
            </p:nvSpPr>
            <p:spPr bwMode="auto">
              <a:xfrm>
                <a:off x="7993060" y="387985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87" name="Oval 414">
                <a:extLst>
                  <a:ext uri="{FF2B5EF4-FFF2-40B4-BE49-F238E27FC236}">
                    <a16:creationId xmlns:a16="http://schemas.microsoft.com/office/drawing/2014/main" id="{0C723596-B64E-7F45-B1F4-3623BF73865F}"/>
                  </a:ext>
                </a:extLst>
              </p:cNvPr>
              <p:cNvSpPr/>
              <p:nvPr/>
            </p:nvSpPr>
            <p:spPr bwMode="auto">
              <a:xfrm>
                <a:off x="8047828" y="385841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88" name="Oval 415">
                <a:extLst>
                  <a:ext uri="{FF2B5EF4-FFF2-40B4-BE49-F238E27FC236}">
                    <a16:creationId xmlns:a16="http://schemas.microsoft.com/office/drawing/2014/main" id="{6A0BDADC-4BF2-3945-B6EB-2E12826A9805}"/>
                  </a:ext>
                </a:extLst>
              </p:cNvPr>
              <p:cNvSpPr/>
              <p:nvPr/>
            </p:nvSpPr>
            <p:spPr bwMode="auto">
              <a:xfrm>
                <a:off x="8031159" y="387746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89" name="Oval 416">
                <a:extLst>
                  <a:ext uri="{FF2B5EF4-FFF2-40B4-BE49-F238E27FC236}">
                    <a16:creationId xmlns:a16="http://schemas.microsoft.com/office/drawing/2014/main" id="{CEC20EAB-869E-B344-85F7-6244AF239989}"/>
                  </a:ext>
                </a:extLst>
              </p:cNvPr>
              <p:cNvSpPr/>
              <p:nvPr/>
            </p:nvSpPr>
            <p:spPr bwMode="auto">
              <a:xfrm>
                <a:off x="8097834" y="39274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0" name="Oval 417">
                <a:extLst>
                  <a:ext uri="{FF2B5EF4-FFF2-40B4-BE49-F238E27FC236}">
                    <a16:creationId xmlns:a16="http://schemas.microsoft.com/office/drawing/2014/main" id="{63D87E61-47CD-7A44-B9D9-307EF6441D84}"/>
                  </a:ext>
                </a:extLst>
              </p:cNvPr>
              <p:cNvSpPr/>
              <p:nvPr/>
            </p:nvSpPr>
            <p:spPr bwMode="auto">
              <a:xfrm>
                <a:off x="8212134" y="404653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1" name="Oval 418">
                <a:extLst>
                  <a:ext uri="{FF2B5EF4-FFF2-40B4-BE49-F238E27FC236}">
                    <a16:creationId xmlns:a16="http://schemas.microsoft.com/office/drawing/2014/main" id="{1A57F8CD-5B4F-F74A-BBC9-D55D8E00394C}"/>
                  </a:ext>
                </a:extLst>
              </p:cNvPr>
              <p:cNvSpPr/>
              <p:nvPr/>
            </p:nvSpPr>
            <p:spPr bwMode="auto">
              <a:xfrm>
                <a:off x="8233565" y="402986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2" name="Oval 419">
                <a:extLst>
                  <a:ext uri="{FF2B5EF4-FFF2-40B4-BE49-F238E27FC236}">
                    <a16:creationId xmlns:a16="http://schemas.microsoft.com/office/drawing/2014/main" id="{55084884-4994-CD42-97D6-8097096152CC}"/>
                  </a:ext>
                </a:extLst>
              </p:cNvPr>
              <p:cNvSpPr/>
              <p:nvPr/>
            </p:nvSpPr>
            <p:spPr bwMode="auto">
              <a:xfrm>
                <a:off x="8274047" y="40727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3" name="Oval 420">
                <a:extLst>
                  <a:ext uri="{FF2B5EF4-FFF2-40B4-BE49-F238E27FC236}">
                    <a16:creationId xmlns:a16="http://schemas.microsoft.com/office/drawing/2014/main" id="{8ED5F94C-4E23-3A4A-A1A0-1C9E98EB8142}"/>
                  </a:ext>
                </a:extLst>
              </p:cNvPr>
              <p:cNvSpPr/>
              <p:nvPr/>
            </p:nvSpPr>
            <p:spPr bwMode="auto">
              <a:xfrm>
                <a:off x="8276429" y="40417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4" name="Oval 421">
                <a:extLst>
                  <a:ext uri="{FF2B5EF4-FFF2-40B4-BE49-F238E27FC236}">
                    <a16:creationId xmlns:a16="http://schemas.microsoft.com/office/drawing/2014/main" id="{29B495B7-5749-514C-8685-2AC106640D05}"/>
                  </a:ext>
                </a:extLst>
              </p:cNvPr>
              <p:cNvSpPr/>
              <p:nvPr/>
            </p:nvSpPr>
            <p:spPr bwMode="auto">
              <a:xfrm>
                <a:off x="8309766" y="405368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5" name="Oval 422">
                <a:extLst>
                  <a:ext uri="{FF2B5EF4-FFF2-40B4-BE49-F238E27FC236}">
                    <a16:creationId xmlns:a16="http://schemas.microsoft.com/office/drawing/2014/main" id="{1288D0EE-F458-4A4E-BEA0-C4AF6D03721F}"/>
                  </a:ext>
                </a:extLst>
              </p:cNvPr>
              <p:cNvSpPr/>
              <p:nvPr/>
            </p:nvSpPr>
            <p:spPr bwMode="auto">
              <a:xfrm>
                <a:off x="8321672" y="40798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6" name="Oval 423">
                <a:extLst>
                  <a:ext uri="{FF2B5EF4-FFF2-40B4-BE49-F238E27FC236}">
                    <a16:creationId xmlns:a16="http://schemas.microsoft.com/office/drawing/2014/main" id="{F588635B-CE47-6B43-B05C-777C51B9A359}"/>
                  </a:ext>
                </a:extLst>
              </p:cNvPr>
              <p:cNvSpPr/>
              <p:nvPr/>
            </p:nvSpPr>
            <p:spPr bwMode="auto">
              <a:xfrm>
                <a:off x="8319291" y="41108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7" name="Oval 424">
                <a:extLst>
                  <a:ext uri="{FF2B5EF4-FFF2-40B4-BE49-F238E27FC236}">
                    <a16:creationId xmlns:a16="http://schemas.microsoft.com/office/drawing/2014/main" id="{F99F55C0-01AC-5E4E-82E7-9F22BF341126}"/>
                  </a:ext>
                </a:extLst>
              </p:cNvPr>
              <p:cNvSpPr/>
              <p:nvPr/>
            </p:nvSpPr>
            <p:spPr bwMode="auto">
              <a:xfrm>
                <a:off x="8331197" y="41489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8" name="Oval 425">
                <a:extLst>
                  <a:ext uri="{FF2B5EF4-FFF2-40B4-BE49-F238E27FC236}">
                    <a16:creationId xmlns:a16="http://schemas.microsoft.com/office/drawing/2014/main" id="{AD6AE3F5-96DB-F14F-9EED-686B807911E5}"/>
                  </a:ext>
                </a:extLst>
              </p:cNvPr>
              <p:cNvSpPr/>
              <p:nvPr/>
            </p:nvSpPr>
            <p:spPr bwMode="auto">
              <a:xfrm>
                <a:off x="8455022" y="417274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99" name="Oval 426">
                <a:extLst>
                  <a:ext uri="{FF2B5EF4-FFF2-40B4-BE49-F238E27FC236}">
                    <a16:creationId xmlns:a16="http://schemas.microsoft.com/office/drawing/2014/main" id="{4AB9E228-B8B8-F443-AD2F-454608DE9AF6}"/>
                  </a:ext>
                </a:extLst>
              </p:cNvPr>
              <p:cNvSpPr/>
              <p:nvPr/>
            </p:nvSpPr>
            <p:spPr bwMode="auto">
              <a:xfrm>
                <a:off x="8478835" y="41179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0" name="Oval 427">
                <a:extLst>
                  <a:ext uri="{FF2B5EF4-FFF2-40B4-BE49-F238E27FC236}">
                    <a16:creationId xmlns:a16="http://schemas.microsoft.com/office/drawing/2014/main" id="{CD02EB8B-1A2C-D84E-8F78-1A4A83389EC6}"/>
                  </a:ext>
                </a:extLst>
              </p:cNvPr>
              <p:cNvSpPr/>
              <p:nvPr/>
            </p:nvSpPr>
            <p:spPr bwMode="auto">
              <a:xfrm>
                <a:off x="8440735" y="407511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1" name="Oval 428">
                <a:extLst>
                  <a:ext uri="{FF2B5EF4-FFF2-40B4-BE49-F238E27FC236}">
                    <a16:creationId xmlns:a16="http://schemas.microsoft.com/office/drawing/2014/main" id="{07FDC237-7DEA-6940-8D54-EA970258E759}"/>
                  </a:ext>
                </a:extLst>
              </p:cNvPr>
              <p:cNvSpPr/>
              <p:nvPr/>
            </p:nvSpPr>
            <p:spPr bwMode="auto">
              <a:xfrm>
                <a:off x="8655047" y="417750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2" name="Oval 429">
                <a:extLst>
                  <a:ext uri="{FF2B5EF4-FFF2-40B4-BE49-F238E27FC236}">
                    <a16:creationId xmlns:a16="http://schemas.microsoft.com/office/drawing/2014/main" id="{C2533008-CA2C-8E4F-A995-ABFEBBBEC3CC}"/>
                  </a:ext>
                </a:extLst>
              </p:cNvPr>
              <p:cNvSpPr/>
              <p:nvPr/>
            </p:nvSpPr>
            <p:spPr bwMode="auto">
              <a:xfrm>
                <a:off x="8740772" y="41489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3" name="Oval 430">
                <a:extLst>
                  <a:ext uri="{FF2B5EF4-FFF2-40B4-BE49-F238E27FC236}">
                    <a16:creationId xmlns:a16="http://schemas.microsoft.com/office/drawing/2014/main" id="{6565AFE9-564F-8A45-9DBC-23660392E61B}"/>
                  </a:ext>
                </a:extLst>
              </p:cNvPr>
              <p:cNvSpPr/>
              <p:nvPr/>
            </p:nvSpPr>
            <p:spPr bwMode="auto">
              <a:xfrm>
                <a:off x="8612184" y="4082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4" name="Oval 431">
                <a:extLst>
                  <a:ext uri="{FF2B5EF4-FFF2-40B4-BE49-F238E27FC236}">
                    <a16:creationId xmlns:a16="http://schemas.microsoft.com/office/drawing/2014/main" id="{0357D769-32AF-E142-9FE2-4701E8630724}"/>
                  </a:ext>
                </a:extLst>
              </p:cNvPr>
              <p:cNvSpPr/>
              <p:nvPr/>
            </p:nvSpPr>
            <p:spPr bwMode="auto">
              <a:xfrm>
                <a:off x="8564559" y="404653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5" name="Oval 432">
                <a:extLst>
                  <a:ext uri="{FF2B5EF4-FFF2-40B4-BE49-F238E27FC236}">
                    <a16:creationId xmlns:a16="http://schemas.microsoft.com/office/drawing/2014/main" id="{219ADDC3-061F-D24D-9EE9-B55641EB0ECD}"/>
                  </a:ext>
                </a:extLst>
              </p:cNvPr>
              <p:cNvSpPr/>
              <p:nvPr/>
            </p:nvSpPr>
            <p:spPr bwMode="auto">
              <a:xfrm>
                <a:off x="8557416" y="40131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6" name="Oval 433">
                <a:extLst>
                  <a:ext uri="{FF2B5EF4-FFF2-40B4-BE49-F238E27FC236}">
                    <a16:creationId xmlns:a16="http://schemas.microsoft.com/office/drawing/2014/main" id="{6E6B490E-248B-B046-BDDE-F5EF224B40CF}"/>
                  </a:ext>
                </a:extLst>
              </p:cNvPr>
              <p:cNvSpPr/>
              <p:nvPr/>
            </p:nvSpPr>
            <p:spPr bwMode="auto">
              <a:xfrm>
                <a:off x="8526459" y="402986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7" name="Oval 434">
                <a:extLst>
                  <a:ext uri="{FF2B5EF4-FFF2-40B4-BE49-F238E27FC236}">
                    <a16:creationId xmlns:a16="http://schemas.microsoft.com/office/drawing/2014/main" id="{77DF2687-A7E1-7E41-9D60-1713A59F9441}"/>
                  </a:ext>
                </a:extLst>
              </p:cNvPr>
              <p:cNvSpPr/>
              <p:nvPr/>
            </p:nvSpPr>
            <p:spPr bwMode="auto">
              <a:xfrm>
                <a:off x="8340722" y="400605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8" name="Oval 435">
                <a:extLst>
                  <a:ext uri="{FF2B5EF4-FFF2-40B4-BE49-F238E27FC236}">
                    <a16:creationId xmlns:a16="http://schemas.microsoft.com/office/drawing/2014/main" id="{4C4C1FD1-D075-5E4B-AEE2-6F9AA82B3879}"/>
                  </a:ext>
                </a:extLst>
              </p:cNvPr>
              <p:cNvSpPr/>
              <p:nvPr/>
            </p:nvSpPr>
            <p:spPr bwMode="auto">
              <a:xfrm>
                <a:off x="8352628" y="397748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9" name="Oval 436">
                <a:extLst>
                  <a:ext uri="{FF2B5EF4-FFF2-40B4-BE49-F238E27FC236}">
                    <a16:creationId xmlns:a16="http://schemas.microsoft.com/office/drawing/2014/main" id="{B3B77637-68B8-324D-8B99-6F6CEEC3241C}"/>
                  </a:ext>
                </a:extLst>
              </p:cNvPr>
              <p:cNvSpPr/>
              <p:nvPr/>
            </p:nvSpPr>
            <p:spPr bwMode="auto">
              <a:xfrm>
                <a:off x="8319291" y="39560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0" name="Oval 437">
                <a:extLst>
                  <a:ext uri="{FF2B5EF4-FFF2-40B4-BE49-F238E27FC236}">
                    <a16:creationId xmlns:a16="http://schemas.microsoft.com/office/drawing/2014/main" id="{659F5D41-CF02-9B49-A4AE-470F135CD2AD}"/>
                  </a:ext>
                </a:extLst>
              </p:cNvPr>
              <p:cNvSpPr/>
              <p:nvPr/>
            </p:nvSpPr>
            <p:spPr bwMode="auto">
              <a:xfrm>
                <a:off x="8271666" y="397033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1" name="Oval 438">
                <a:extLst>
                  <a:ext uri="{FF2B5EF4-FFF2-40B4-BE49-F238E27FC236}">
                    <a16:creationId xmlns:a16="http://schemas.microsoft.com/office/drawing/2014/main" id="{DC85A026-AB29-AA44-A39C-29A0EC050D76}"/>
                  </a:ext>
                </a:extLst>
              </p:cNvPr>
              <p:cNvSpPr/>
              <p:nvPr/>
            </p:nvSpPr>
            <p:spPr bwMode="auto">
              <a:xfrm>
                <a:off x="8235947" y="39655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2" name="Oval 439">
                <a:extLst>
                  <a:ext uri="{FF2B5EF4-FFF2-40B4-BE49-F238E27FC236}">
                    <a16:creationId xmlns:a16="http://schemas.microsoft.com/office/drawing/2014/main" id="{28FF6D5D-2F77-7944-AED5-0A4715FA8D81}"/>
                  </a:ext>
                </a:extLst>
              </p:cNvPr>
              <p:cNvSpPr/>
              <p:nvPr/>
            </p:nvSpPr>
            <p:spPr bwMode="auto">
              <a:xfrm>
                <a:off x="8228803" y="390366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3" name="Oval 440">
                <a:extLst>
                  <a:ext uri="{FF2B5EF4-FFF2-40B4-BE49-F238E27FC236}">
                    <a16:creationId xmlns:a16="http://schemas.microsoft.com/office/drawing/2014/main" id="{38D40417-C119-7145-9C1D-08378504772B}"/>
                  </a:ext>
                </a:extLst>
              </p:cNvPr>
              <p:cNvSpPr/>
              <p:nvPr/>
            </p:nvSpPr>
            <p:spPr bwMode="auto">
              <a:xfrm>
                <a:off x="8183560" y="3889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4" name="Oval 441">
                <a:extLst>
                  <a:ext uri="{FF2B5EF4-FFF2-40B4-BE49-F238E27FC236}">
                    <a16:creationId xmlns:a16="http://schemas.microsoft.com/office/drawing/2014/main" id="{48351F65-E9AC-8747-8B86-BC1E6BD7EEF1}"/>
                  </a:ext>
                </a:extLst>
              </p:cNvPr>
              <p:cNvSpPr/>
              <p:nvPr/>
            </p:nvSpPr>
            <p:spPr bwMode="auto">
              <a:xfrm>
                <a:off x="8154985" y="38607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5" name="Oval 442">
                <a:extLst>
                  <a:ext uri="{FF2B5EF4-FFF2-40B4-BE49-F238E27FC236}">
                    <a16:creationId xmlns:a16="http://schemas.microsoft.com/office/drawing/2014/main" id="{6A5E11E9-332A-2144-8B39-C59BEA45CAD8}"/>
                  </a:ext>
                </a:extLst>
              </p:cNvPr>
              <p:cNvSpPr/>
              <p:nvPr/>
            </p:nvSpPr>
            <p:spPr bwMode="auto">
              <a:xfrm>
                <a:off x="8135935" y="382508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6" name="Oval 443">
                <a:extLst>
                  <a:ext uri="{FF2B5EF4-FFF2-40B4-BE49-F238E27FC236}">
                    <a16:creationId xmlns:a16="http://schemas.microsoft.com/office/drawing/2014/main" id="{A442CC5D-CB46-C843-B842-8B396493B673}"/>
                  </a:ext>
                </a:extLst>
              </p:cNvPr>
              <p:cNvSpPr/>
              <p:nvPr/>
            </p:nvSpPr>
            <p:spPr bwMode="auto">
              <a:xfrm>
                <a:off x="8224041" y="38226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7" name="Oval 444">
                <a:extLst>
                  <a:ext uri="{FF2B5EF4-FFF2-40B4-BE49-F238E27FC236}">
                    <a16:creationId xmlns:a16="http://schemas.microsoft.com/office/drawing/2014/main" id="{685788F8-052A-9248-A423-E29BFD5CE995}"/>
                  </a:ext>
                </a:extLst>
              </p:cNvPr>
              <p:cNvSpPr/>
              <p:nvPr/>
            </p:nvSpPr>
            <p:spPr bwMode="auto">
              <a:xfrm>
                <a:off x="8302622" y="38798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8" name="Oval 445">
                <a:extLst>
                  <a:ext uri="{FF2B5EF4-FFF2-40B4-BE49-F238E27FC236}">
                    <a16:creationId xmlns:a16="http://schemas.microsoft.com/office/drawing/2014/main" id="{2A42977B-DD72-EF4C-B002-D591538C269E}"/>
                  </a:ext>
                </a:extLst>
              </p:cNvPr>
              <p:cNvSpPr/>
              <p:nvPr/>
            </p:nvSpPr>
            <p:spPr bwMode="auto">
              <a:xfrm>
                <a:off x="8288335" y="37845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9" name="Oval 446">
                <a:extLst>
                  <a:ext uri="{FF2B5EF4-FFF2-40B4-BE49-F238E27FC236}">
                    <a16:creationId xmlns:a16="http://schemas.microsoft.com/office/drawing/2014/main" id="{6958586C-8860-1441-832A-854EDCF44EBD}"/>
                  </a:ext>
                </a:extLst>
              </p:cNvPr>
              <p:cNvSpPr/>
              <p:nvPr/>
            </p:nvSpPr>
            <p:spPr bwMode="auto">
              <a:xfrm>
                <a:off x="8328816" y="37845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0" name="Oval 447">
                <a:extLst>
                  <a:ext uri="{FF2B5EF4-FFF2-40B4-BE49-F238E27FC236}">
                    <a16:creationId xmlns:a16="http://schemas.microsoft.com/office/drawing/2014/main" id="{3427FD5B-9109-7B4A-A5C5-AC858862666E}"/>
                  </a:ext>
                </a:extLst>
              </p:cNvPr>
              <p:cNvSpPr/>
              <p:nvPr/>
            </p:nvSpPr>
            <p:spPr bwMode="auto">
              <a:xfrm>
                <a:off x="8357391" y="381793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1" name="Oval 448">
                <a:extLst>
                  <a:ext uri="{FF2B5EF4-FFF2-40B4-BE49-F238E27FC236}">
                    <a16:creationId xmlns:a16="http://schemas.microsoft.com/office/drawing/2014/main" id="{9CA8C388-ABB0-A74E-B08F-BEA192D82274}"/>
                  </a:ext>
                </a:extLst>
              </p:cNvPr>
              <p:cNvSpPr/>
              <p:nvPr/>
            </p:nvSpPr>
            <p:spPr bwMode="auto">
              <a:xfrm>
                <a:off x="8393110" y="384413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2" name="Oval 449">
                <a:extLst>
                  <a:ext uri="{FF2B5EF4-FFF2-40B4-BE49-F238E27FC236}">
                    <a16:creationId xmlns:a16="http://schemas.microsoft.com/office/drawing/2014/main" id="{C1115AFC-3C22-DB40-A29A-A3159C442461}"/>
                  </a:ext>
                </a:extLst>
              </p:cNvPr>
              <p:cNvSpPr/>
              <p:nvPr/>
            </p:nvSpPr>
            <p:spPr bwMode="auto">
              <a:xfrm>
                <a:off x="8495503" y="38226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3" name="Oval 450">
                <a:extLst>
                  <a:ext uri="{FF2B5EF4-FFF2-40B4-BE49-F238E27FC236}">
                    <a16:creationId xmlns:a16="http://schemas.microsoft.com/office/drawing/2014/main" id="{E8C719C0-B5DA-704E-9D28-DD519A8360B3}"/>
                  </a:ext>
                </a:extLst>
              </p:cNvPr>
              <p:cNvSpPr/>
              <p:nvPr/>
            </p:nvSpPr>
            <p:spPr bwMode="auto">
              <a:xfrm>
                <a:off x="8866978" y="406558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4" name="Oval 451">
                <a:extLst>
                  <a:ext uri="{FF2B5EF4-FFF2-40B4-BE49-F238E27FC236}">
                    <a16:creationId xmlns:a16="http://schemas.microsoft.com/office/drawing/2014/main" id="{B18060B6-E3B2-754E-BC2D-20C9072A0E23}"/>
                  </a:ext>
                </a:extLst>
              </p:cNvPr>
              <p:cNvSpPr/>
              <p:nvPr/>
            </p:nvSpPr>
            <p:spPr bwMode="auto">
              <a:xfrm>
                <a:off x="9155109" y="413464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5" name="Oval 452">
                <a:extLst>
                  <a:ext uri="{FF2B5EF4-FFF2-40B4-BE49-F238E27FC236}">
                    <a16:creationId xmlns:a16="http://schemas.microsoft.com/office/drawing/2014/main" id="{4EE6116C-8942-FB42-A806-E66AC00EF23C}"/>
                  </a:ext>
                </a:extLst>
              </p:cNvPr>
              <p:cNvSpPr/>
              <p:nvPr/>
            </p:nvSpPr>
            <p:spPr bwMode="auto">
              <a:xfrm>
                <a:off x="9050334" y="404415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6" name="Oval 453">
                <a:extLst>
                  <a:ext uri="{FF2B5EF4-FFF2-40B4-BE49-F238E27FC236}">
                    <a16:creationId xmlns:a16="http://schemas.microsoft.com/office/drawing/2014/main" id="{E5DE7544-CE5A-004E-863C-71B22E1650A3}"/>
                  </a:ext>
                </a:extLst>
              </p:cNvPr>
              <p:cNvSpPr/>
              <p:nvPr/>
            </p:nvSpPr>
            <p:spPr bwMode="auto">
              <a:xfrm>
                <a:off x="9028903" y="401796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7" name="Oval 454">
                <a:extLst>
                  <a:ext uri="{FF2B5EF4-FFF2-40B4-BE49-F238E27FC236}">
                    <a16:creationId xmlns:a16="http://schemas.microsoft.com/office/drawing/2014/main" id="{4465C71E-0C4A-2747-952D-D569358AE70E}"/>
                  </a:ext>
                </a:extLst>
              </p:cNvPr>
              <p:cNvSpPr/>
              <p:nvPr/>
            </p:nvSpPr>
            <p:spPr bwMode="auto">
              <a:xfrm>
                <a:off x="8943178" y="404415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8" name="Oval 455">
                <a:extLst>
                  <a:ext uri="{FF2B5EF4-FFF2-40B4-BE49-F238E27FC236}">
                    <a16:creationId xmlns:a16="http://schemas.microsoft.com/office/drawing/2014/main" id="{DB741FBB-B124-7441-B0D5-558EB49EAD16}"/>
                  </a:ext>
                </a:extLst>
              </p:cNvPr>
              <p:cNvSpPr/>
              <p:nvPr/>
            </p:nvSpPr>
            <p:spPr bwMode="auto">
              <a:xfrm>
                <a:off x="8938415" y="39655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9" name="Oval 456">
                <a:extLst>
                  <a:ext uri="{FF2B5EF4-FFF2-40B4-BE49-F238E27FC236}">
                    <a16:creationId xmlns:a16="http://schemas.microsoft.com/office/drawing/2014/main" id="{688F762C-5435-CF49-91EA-EB14FD41B77C}"/>
                  </a:ext>
                </a:extLst>
              </p:cNvPr>
              <p:cNvSpPr/>
              <p:nvPr/>
            </p:nvSpPr>
            <p:spPr bwMode="auto">
              <a:xfrm>
                <a:off x="9033665" y="394176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0" name="Oval 457">
                <a:extLst>
                  <a:ext uri="{FF2B5EF4-FFF2-40B4-BE49-F238E27FC236}">
                    <a16:creationId xmlns:a16="http://schemas.microsoft.com/office/drawing/2014/main" id="{DFE6C8A4-B944-334C-8400-572A41487503}"/>
                  </a:ext>
                </a:extLst>
              </p:cNvPr>
              <p:cNvSpPr/>
              <p:nvPr/>
            </p:nvSpPr>
            <p:spPr bwMode="auto">
              <a:xfrm>
                <a:off x="8747915" y="394414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1" name="Oval 458">
                <a:extLst>
                  <a:ext uri="{FF2B5EF4-FFF2-40B4-BE49-F238E27FC236}">
                    <a16:creationId xmlns:a16="http://schemas.microsoft.com/office/drawing/2014/main" id="{12C2939B-E8B5-F34C-AF28-B16E63257D8D}"/>
                  </a:ext>
                </a:extLst>
              </p:cNvPr>
              <p:cNvSpPr/>
              <p:nvPr/>
            </p:nvSpPr>
            <p:spPr bwMode="auto">
              <a:xfrm>
                <a:off x="8705053" y="395366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2" name="Oval 459">
                <a:extLst>
                  <a:ext uri="{FF2B5EF4-FFF2-40B4-BE49-F238E27FC236}">
                    <a16:creationId xmlns:a16="http://schemas.microsoft.com/office/drawing/2014/main" id="{C04EB2C0-82AC-EB4F-8862-6AC7544A469F}"/>
                  </a:ext>
                </a:extLst>
              </p:cNvPr>
              <p:cNvSpPr/>
              <p:nvPr/>
            </p:nvSpPr>
            <p:spPr bwMode="auto">
              <a:xfrm>
                <a:off x="8609803" y="393938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3" name="Oval 460">
                <a:extLst>
                  <a:ext uri="{FF2B5EF4-FFF2-40B4-BE49-F238E27FC236}">
                    <a16:creationId xmlns:a16="http://schemas.microsoft.com/office/drawing/2014/main" id="{CC1F4D6C-EE6A-DB44-B4C2-3F0445DD89F4}"/>
                  </a:ext>
                </a:extLst>
              </p:cNvPr>
              <p:cNvSpPr/>
              <p:nvPr/>
            </p:nvSpPr>
            <p:spPr bwMode="auto">
              <a:xfrm>
                <a:off x="8597897" y="390128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4" name="Oval 461">
                <a:extLst>
                  <a:ext uri="{FF2B5EF4-FFF2-40B4-BE49-F238E27FC236}">
                    <a16:creationId xmlns:a16="http://schemas.microsoft.com/office/drawing/2014/main" id="{C2C37A0B-5356-C145-9D4C-FF8DF82C2CA5}"/>
                  </a:ext>
                </a:extLst>
              </p:cNvPr>
              <p:cNvSpPr/>
              <p:nvPr/>
            </p:nvSpPr>
            <p:spPr bwMode="auto">
              <a:xfrm>
                <a:off x="8628853" y="387032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5" name="Oval 462">
                <a:extLst>
                  <a:ext uri="{FF2B5EF4-FFF2-40B4-BE49-F238E27FC236}">
                    <a16:creationId xmlns:a16="http://schemas.microsoft.com/office/drawing/2014/main" id="{D97AE924-E190-6C45-8ED6-172BF198C3C8}"/>
                  </a:ext>
                </a:extLst>
              </p:cNvPr>
              <p:cNvSpPr/>
              <p:nvPr/>
            </p:nvSpPr>
            <p:spPr bwMode="auto">
              <a:xfrm>
                <a:off x="8550272" y="382031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6" name="Oval 463">
                <a:extLst>
                  <a:ext uri="{FF2B5EF4-FFF2-40B4-BE49-F238E27FC236}">
                    <a16:creationId xmlns:a16="http://schemas.microsoft.com/office/drawing/2014/main" id="{E8C63B95-E2F2-8D42-95F4-C9ADD74CA7FD}"/>
                  </a:ext>
                </a:extLst>
              </p:cNvPr>
              <p:cNvSpPr/>
              <p:nvPr/>
            </p:nvSpPr>
            <p:spPr bwMode="auto">
              <a:xfrm>
                <a:off x="8466928" y="37750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7" name="Oval 464">
                <a:extLst>
                  <a:ext uri="{FF2B5EF4-FFF2-40B4-BE49-F238E27FC236}">
                    <a16:creationId xmlns:a16="http://schemas.microsoft.com/office/drawing/2014/main" id="{D9D007FB-96BA-7A4E-BA19-6FDE0DFE8CB0}"/>
                  </a:ext>
                </a:extLst>
              </p:cNvPr>
              <p:cNvSpPr/>
              <p:nvPr/>
            </p:nvSpPr>
            <p:spPr bwMode="auto">
              <a:xfrm>
                <a:off x="8455022" y="370363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8" name="Oval 465">
                <a:extLst>
                  <a:ext uri="{FF2B5EF4-FFF2-40B4-BE49-F238E27FC236}">
                    <a16:creationId xmlns:a16="http://schemas.microsoft.com/office/drawing/2014/main" id="{39C2FDE8-221C-9D4E-A8D5-1D2490554A8E}"/>
                  </a:ext>
                </a:extLst>
              </p:cNvPr>
              <p:cNvSpPr/>
              <p:nvPr/>
            </p:nvSpPr>
            <p:spPr bwMode="auto">
              <a:xfrm>
                <a:off x="8409778" y="365839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9" name="Oval 466">
                <a:extLst>
                  <a:ext uri="{FF2B5EF4-FFF2-40B4-BE49-F238E27FC236}">
                    <a16:creationId xmlns:a16="http://schemas.microsoft.com/office/drawing/2014/main" id="{10C78CD1-8E63-4346-BE82-3FC2DA302321}"/>
                  </a:ext>
                </a:extLst>
              </p:cNvPr>
              <p:cNvSpPr/>
              <p:nvPr/>
            </p:nvSpPr>
            <p:spPr bwMode="auto">
              <a:xfrm>
                <a:off x="8343103" y="363219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0" name="Oval 467">
                <a:extLst>
                  <a:ext uri="{FF2B5EF4-FFF2-40B4-BE49-F238E27FC236}">
                    <a16:creationId xmlns:a16="http://schemas.microsoft.com/office/drawing/2014/main" id="{016E3008-02FD-9041-A0E6-A1540F2791D9}"/>
                  </a:ext>
                </a:extLst>
              </p:cNvPr>
              <p:cNvSpPr/>
              <p:nvPr/>
            </p:nvSpPr>
            <p:spPr bwMode="auto">
              <a:xfrm>
                <a:off x="8312147" y="367267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1" name="Oval 468">
                <a:extLst>
                  <a:ext uri="{FF2B5EF4-FFF2-40B4-BE49-F238E27FC236}">
                    <a16:creationId xmlns:a16="http://schemas.microsoft.com/office/drawing/2014/main" id="{33A04AB9-FC15-F440-B5E6-BAD4DD21FD60}"/>
                  </a:ext>
                </a:extLst>
              </p:cNvPr>
              <p:cNvSpPr/>
              <p:nvPr/>
            </p:nvSpPr>
            <p:spPr bwMode="auto">
              <a:xfrm>
                <a:off x="8324053" y="370125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2" name="Oval 469">
                <a:extLst>
                  <a:ext uri="{FF2B5EF4-FFF2-40B4-BE49-F238E27FC236}">
                    <a16:creationId xmlns:a16="http://schemas.microsoft.com/office/drawing/2014/main" id="{AF1D2A4D-1DD7-1141-BE20-01EBC3287CAE}"/>
                  </a:ext>
                </a:extLst>
              </p:cNvPr>
              <p:cNvSpPr/>
              <p:nvPr/>
            </p:nvSpPr>
            <p:spPr bwMode="auto">
              <a:xfrm>
                <a:off x="8562178" y="373697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3" name="Oval 470">
                <a:extLst>
                  <a:ext uri="{FF2B5EF4-FFF2-40B4-BE49-F238E27FC236}">
                    <a16:creationId xmlns:a16="http://schemas.microsoft.com/office/drawing/2014/main" id="{45CC632F-494C-184A-9B5D-4DDA3D21036F}"/>
                  </a:ext>
                </a:extLst>
              </p:cNvPr>
              <p:cNvSpPr/>
              <p:nvPr/>
            </p:nvSpPr>
            <p:spPr bwMode="auto">
              <a:xfrm>
                <a:off x="8583609" y="379174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4" name="Oval 471">
                <a:extLst>
                  <a:ext uri="{FF2B5EF4-FFF2-40B4-BE49-F238E27FC236}">
                    <a16:creationId xmlns:a16="http://schemas.microsoft.com/office/drawing/2014/main" id="{490BD5EF-014B-7A45-BFCD-1AA915872D86}"/>
                  </a:ext>
                </a:extLst>
              </p:cNvPr>
              <p:cNvSpPr/>
              <p:nvPr/>
            </p:nvSpPr>
            <p:spPr bwMode="auto">
              <a:xfrm>
                <a:off x="8619328" y="379888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5" name="Oval 472">
                <a:extLst>
                  <a:ext uri="{FF2B5EF4-FFF2-40B4-BE49-F238E27FC236}">
                    <a16:creationId xmlns:a16="http://schemas.microsoft.com/office/drawing/2014/main" id="{3E4E2AAA-CD9E-5542-B8A4-B60F39495596}"/>
                  </a:ext>
                </a:extLst>
              </p:cNvPr>
              <p:cNvSpPr/>
              <p:nvPr/>
            </p:nvSpPr>
            <p:spPr bwMode="auto">
              <a:xfrm>
                <a:off x="8681240" y="376792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6" name="Oval 473">
                <a:extLst>
                  <a:ext uri="{FF2B5EF4-FFF2-40B4-BE49-F238E27FC236}">
                    <a16:creationId xmlns:a16="http://schemas.microsoft.com/office/drawing/2014/main" id="{44075F95-6574-9840-994A-13F837BF0E8A}"/>
                  </a:ext>
                </a:extLst>
              </p:cNvPr>
              <p:cNvSpPr/>
              <p:nvPr/>
            </p:nvSpPr>
            <p:spPr bwMode="auto">
              <a:xfrm>
                <a:off x="8700290" y="37584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7" name="Oval 474">
                <a:extLst>
                  <a:ext uri="{FF2B5EF4-FFF2-40B4-BE49-F238E27FC236}">
                    <a16:creationId xmlns:a16="http://schemas.microsoft.com/office/drawing/2014/main" id="{614F7F7B-8376-DE46-8B68-181A6099FC01}"/>
                  </a:ext>
                </a:extLst>
              </p:cNvPr>
              <p:cNvSpPr/>
              <p:nvPr/>
            </p:nvSpPr>
            <p:spPr bwMode="auto">
              <a:xfrm>
                <a:off x="8716959" y="378459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8" name="Oval 475">
                <a:extLst>
                  <a:ext uri="{FF2B5EF4-FFF2-40B4-BE49-F238E27FC236}">
                    <a16:creationId xmlns:a16="http://schemas.microsoft.com/office/drawing/2014/main" id="{3C15FC9D-E08D-A24C-B6BE-00595EF1DD41}"/>
                  </a:ext>
                </a:extLst>
              </p:cNvPr>
              <p:cNvSpPr/>
              <p:nvPr/>
            </p:nvSpPr>
            <p:spPr bwMode="auto">
              <a:xfrm>
                <a:off x="8716959" y="382269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9" name="Oval 476">
                <a:extLst>
                  <a:ext uri="{FF2B5EF4-FFF2-40B4-BE49-F238E27FC236}">
                    <a16:creationId xmlns:a16="http://schemas.microsoft.com/office/drawing/2014/main" id="{440DADEA-D347-E345-A16E-0376760C6950}"/>
                  </a:ext>
                </a:extLst>
              </p:cNvPr>
              <p:cNvSpPr/>
              <p:nvPr/>
            </p:nvSpPr>
            <p:spPr bwMode="auto">
              <a:xfrm>
                <a:off x="8745534" y="385365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0" name="Oval 477">
                <a:extLst>
                  <a:ext uri="{FF2B5EF4-FFF2-40B4-BE49-F238E27FC236}">
                    <a16:creationId xmlns:a16="http://schemas.microsoft.com/office/drawing/2014/main" id="{4E589A0C-2FBC-0441-87CF-A58DED05C063}"/>
                  </a:ext>
                </a:extLst>
              </p:cNvPr>
              <p:cNvSpPr/>
              <p:nvPr/>
            </p:nvSpPr>
            <p:spPr bwMode="auto">
              <a:xfrm>
                <a:off x="8843165" y="38727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1" name="Oval 478">
                <a:extLst>
                  <a:ext uri="{FF2B5EF4-FFF2-40B4-BE49-F238E27FC236}">
                    <a16:creationId xmlns:a16="http://schemas.microsoft.com/office/drawing/2014/main" id="{36619C51-4BCB-244E-97E2-F311C6A7F768}"/>
                  </a:ext>
                </a:extLst>
              </p:cNvPr>
              <p:cNvSpPr/>
              <p:nvPr/>
            </p:nvSpPr>
            <p:spPr bwMode="auto">
              <a:xfrm>
                <a:off x="8843165" y="389889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2" name="Oval 479">
                <a:extLst>
                  <a:ext uri="{FF2B5EF4-FFF2-40B4-BE49-F238E27FC236}">
                    <a16:creationId xmlns:a16="http://schemas.microsoft.com/office/drawing/2014/main" id="{5D36ED06-D78E-9E42-9796-D8D7194876EB}"/>
                  </a:ext>
                </a:extLst>
              </p:cNvPr>
              <p:cNvSpPr/>
              <p:nvPr/>
            </p:nvSpPr>
            <p:spPr bwMode="auto">
              <a:xfrm>
                <a:off x="9262265" y="386317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3" name="Oval 480">
                <a:extLst>
                  <a:ext uri="{FF2B5EF4-FFF2-40B4-BE49-F238E27FC236}">
                    <a16:creationId xmlns:a16="http://schemas.microsoft.com/office/drawing/2014/main" id="{C6C95D83-55FE-7F44-8134-0AF6FDAC137B}"/>
                  </a:ext>
                </a:extLst>
              </p:cNvPr>
              <p:cNvSpPr/>
              <p:nvPr/>
            </p:nvSpPr>
            <p:spPr bwMode="auto">
              <a:xfrm>
                <a:off x="9297984" y="385603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4" name="Oval 481">
                <a:extLst>
                  <a:ext uri="{FF2B5EF4-FFF2-40B4-BE49-F238E27FC236}">
                    <a16:creationId xmlns:a16="http://schemas.microsoft.com/office/drawing/2014/main" id="{F67BA026-AD69-D147-9E1C-03F54155634A}"/>
                  </a:ext>
                </a:extLst>
              </p:cNvPr>
              <p:cNvSpPr/>
              <p:nvPr/>
            </p:nvSpPr>
            <p:spPr bwMode="auto">
              <a:xfrm>
                <a:off x="9171778" y="381079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5" name="Oval 482">
                <a:extLst>
                  <a:ext uri="{FF2B5EF4-FFF2-40B4-BE49-F238E27FC236}">
                    <a16:creationId xmlns:a16="http://schemas.microsoft.com/office/drawing/2014/main" id="{EF55F1A4-D895-7A44-A089-E96BEA71D72B}"/>
                  </a:ext>
                </a:extLst>
              </p:cNvPr>
              <p:cNvSpPr/>
              <p:nvPr/>
            </p:nvSpPr>
            <p:spPr bwMode="auto">
              <a:xfrm>
                <a:off x="9217022" y="377745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6" name="Oval 483">
                <a:extLst>
                  <a:ext uri="{FF2B5EF4-FFF2-40B4-BE49-F238E27FC236}">
                    <a16:creationId xmlns:a16="http://schemas.microsoft.com/office/drawing/2014/main" id="{16019BD6-08DF-D045-A357-345D0C9611C8}"/>
                  </a:ext>
                </a:extLst>
              </p:cNvPr>
              <p:cNvSpPr/>
              <p:nvPr/>
            </p:nvSpPr>
            <p:spPr bwMode="auto">
              <a:xfrm>
                <a:off x="9121772" y="373935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7" name="Oval 484">
                <a:extLst>
                  <a:ext uri="{FF2B5EF4-FFF2-40B4-BE49-F238E27FC236}">
                    <a16:creationId xmlns:a16="http://schemas.microsoft.com/office/drawing/2014/main" id="{F0DC14A7-707A-DF46-A0CF-F9B6BFE22601}"/>
                  </a:ext>
                </a:extLst>
              </p:cNvPr>
              <p:cNvSpPr/>
              <p:nvPr/>
            </p:nvSpPr>
            <p:spPr bwMode="auto">
              <a:xfrm>
                <a:off x="9016997" y="381079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8" name="Oval 485">
                <a:extLst>
                  <a:ext uri="{FF2B5EF4-FFF2-40B4-BE49-F238E27FC236}">
                    <a16:creationId xmlns:a16="http://schemas.microsoft.com/office/drawing/2014/main" id="{FB1A4D4E-A9A0-1A4E-9C95-6E7CFA3C4344}"/>
                  </a:ext>
                </a:extLst>
              </p:cNvPr>
              <p:cNvSpPr/>
              <p:nvPr/>
            </p:nvSpPr>
            <p:spPr bwMode="auto">
              <a:xfrm>
                <a:off x="9205116" y="369649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9" name="Oval 486">
                <a:extLst>
                  <a:ext uri="{FF2B5EF4-FFF2-40B4-BE49-F238E27FC236}">
                    <a16:creationId xmlns:a16="http://schemas.microsoft.com/office/drawing/2014/main" id="{6631B83E-98C3-2648-B902-D654DA9527A0}"/>
                  </a:ext>
                </a:extLst>
              </p:cNvPr>
              <p:cNvSpPr/>
              <p:nvPr/>
            </p:nvSpPr>
            <p:spPr bwMode="auto">
              <a:xfrm>
                <a:off x="9228928" y="371316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0" name="Oval 487">
                <a:extLst>
                  <a:ext uri="{FF2B5EF4-FFF2-40B4-BE49-F238E27FC236}">
                    <a16:creationId xmlns:a16="http://schemas.microsoft.com/office/drawing/2014/main" id="{FADB4D68-B63E-7E40-8E92-586C84AC454F}"/>
                  </a:ext>
                </a:extLst>
              </p:cNvPr>
              <p:cNvSpPr/>
              <p:nvPr/>
            </p:nvSpPr>
            <p:spPr bwMode="auto">
              <a:xfrm>
                <a:off x="9252741" y="370601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1" name="Oval 488">
                <a:extLst>
                  <a:ext uri="{FF2B5EF4-FFF2-40B4-BE49-F238E27FC236}">
                    <a16:creationId xmlns:a16="http://schemas.microsoft.com/office/drawing/2014/main" id="{3FBA3E7E-E7F9-7649-A0B0-C8142DAA90F3}"/>
                  </a:ext>
                </a:extLst>
              </p:cNvPr>
              <p:cNvSpPr/>
              <p:nvPr/>
            </p:nvSpPr>
            <p:spPr bwMode="auto">
              <a:xfrm>
                <a:off x="9024141" y="375364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2" name="Oval 489">
                <a:extLst>
                  <a:ext uri="{FF2B5EF4-FFF2-40B4-BE49-F238E27FC236}">
                    <a16:creationId xmlns:a16="http://schemas.microsoft.com/office/drawing/2014/main" id="{945F9E28-EEE9-CE43-BBBD-BF48A667A709}"/>
                  </a:ext>
                </a:extLst>
              </p:cNvPr>
              <p:cNvSpPr/>
              <p:nvPr/>
            </p:nvSpPr>
            <p:spPr bwMode="auto">
              <a:xfrm>
                <a:off x="8995566" y="375364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3" name="Oval 490">
                <a:extLst>
                  <a:ext uri="{FF2B5EF4-FFF2-40B4-BE49-F238E27FC236}">
                    <a16:creationId xmlns:a16="http://schemas.microsoft.com/office/drawing/2014/main" id="{DEDDEBA9-F97A-8442-A8D9-73B853B84B5A}"/>
                  </a:ext>
                </a:extLst>
              </p:cNvPr>
              <p:cNvSpPr/>
              <p:nvPr/>
            </p:nvSpPr>
            <p:spPr bwMode="auto">
              <a:xfrm>
                <a:off x="8897935" y="378936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4" name="Oval 491">
                <a:extLst>
                  <a:ext uri="{FF2B5EF4-FFF2-40B4-BE49-F238E27FC236}">
                    <a16:creationId xmlns:a16="http://schemas.microsoft.com/office/drawing/2014/main" id="{C33D64BA-F214-8B4F-BC77-4FD5F8000A84}"/>
                  </a:ext>
                </a:extLst>
              </p:cNvPr>
              <p:cNvSpPr/>
              <p:nvPr/>
            </p:nvSpPr>
            <p:spPr bwMode="auto">
              <a:xfrm>
                <a:off x="8821735" y="381079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5" name="Oval 492">
                <a:extLst>
                  <a:ext uri="{FF2B5EF4-FFF2-40B4-BE49-F238E27FC236}">
                    <a16:creationId xmlns:a16="http://schemas.microsoft.com/office/drawing/2014/main" id="{EB690014-6102-524E-8A0E-9E196D8FFBEF}"/>
                  </a:ext>
                </a:extLst>
              </p:cNvPr>
              <p:cNvSpPr/>
              <p:nvPr/>
            </p:nvSpPr>
            <p:spPr bwMode="auto">
              <a:xfrm>
                <a:off x="8845548" y="377269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6" name="Oval 493">
                <a:extLst>
                  <a:ext uri="{FF2B5EF4-FFF2-40B4-BE49-F238E27FC236}">
                    <a16:creationId xmlns:a16="http://schemas.microsoft.com/office/drawing/2014/main" id="{9EA5E6F2-1682-AF4F-9256-0C9967B5801B}"/>
                  </a:ext>
                </a:extLst>
              </p:cNvPr>
              <p:cNvSpPr/>
              <p:nvPr/>
            </p:nvSpPr>
            <p:spPr bwMode="auto">
              <a:xfrm>
                <a:off x="8855073" y="375126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7" name="Oval 494">
                <a:extLst>
                  <a:ext uri="{FF2B5EF4-FFF2-40B4-BE49-F238E27FC236}">
                    <a16:creationId xmlns:a16="http://schemas.microsoft.com/office/drawing/2014/main" id="{62679646-9A18-914B-A43B-B31BCD89C112}"/>
                  </a:ext>
                </a:extLst>
              </p:cNvPr>
              <p:cNvSpPr/>
              <p:nvPr/>
            </p:nvSpPr>
            <p:spPr bwMode="auto">
              <a:xfrm>
                <a:off x="8890791" y="373459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8" name="Oval 495">
                <a:extLst>
                  <a:ext uri="{FF2B5EF4-FFF2-40B4-BE49-F238E27FC236}">
                    <a16:creationId xmlns:a16="http://schemas.microsoft.com/office/drawing/2014/main" id="{C1279F3D-EF86-6C46-9335-AC1BC7092258}"/>
                  </a:ext>
                </a:extLst>
              </p:cNvPr>
              <p:cNvSpPr/>
              <p:nvPr/>
            </p:nvSpPr>
            <p:spPr bwMode="auto">
              <a:xfrm>
                <a:off x="8928891" y="373935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9" name="Oval 496">
                <a:extLst>
                  <a:ext uri="{FF2B5EF4-FFF2-40B4-BE49-F238E27FC236}">
                    <a16:creationId xmlns:a16="http://schemas.microsoft.com/office/drawing/2014/main" id="{B47F02AA-7208-E14A-863C-E682457B3C3A}"/>
                  </a:ext>
                </a:extLst>
              </p:cNvPr>
              <p:cNvSpPr/>
              <p:nvPr/>
            </p:nvSpPr>
            <p:spPr bwMode="auto">
              <a:xfrm>
                <a:off x="8969373" y="372506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70" name="Oval 497">
                <a:extLst>
                  <a:ext uri="{FF2B5EF4-FFF2-40B4-BE49-F238E27FC236}">
                    <a16:creationId xmlns:a16="http://schemas.microsoft.com/office/drawing/2014/main" id="{41EB4DE6-A0C8-8844-A906-CED9319CA54B}"/>
                  </a:ext>
                </a:extLst>
              </p:cNvPr>
              <p:cNvSpPr/>
              <p:nvPr/>
            </p:nvSpPr>
            <p:spPr bwMode="auto">
              <a:xfrm>
                <a:off x="8988423" y="369411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71" name="Oval 498">
                <a:extLst>
                  <a:ext uri="{FF2B5EF4-FFF2-40B4-BE49-F238E27FC236}">
                    <a16:creationId xmlns:a16="http://schemas.microsoft.com/office/drawing/2014/main" id="{17C20E18-64D8-A344-AD4D-D2FEBEA74D16}"/>
                  </a:ext>
                </a:extLst>
              </p:cNvPr>
              <p:cNvSpPr/>
              <p:nvPr/>
            </p:nvSpPr>
            <p:spPr bwMode="auto">
              <a:xfrm>
                <a:off x="9038429" y="368934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72" name="Oval 499">
                <a:extLst>
                  <a:ext uri="{FF2B5EF4-FFF2-40B4-BE49-F238E27FC236}">
                    <a16:creationId xmlns:a16="http://schemas.microsoft.com/office/drawing/2014/main" id="{43E5B4C9-9CD8-1F49-A7CA-B34DD92BD1F0}"/>
                  </a:ext>
                </a:extLst>
              </p:cNvPr>
              <p:cNvSpPr/>
              <p:nvPr/>
            </p:nvSpPr>
            <p:spPr bwMode="auto">
              <a:xfrm>
                <a:off x="8926510" y="367744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73" name="Oval 500">
                <a:extLst>
                  <a:ext uri="{FF2B5EF4-FFF2-40B4-BE49-F238E27FC236}">
                    <a16:creationId xmlns:a16="http://schemas.microsoft.com/office/drawing/2014/main" id="{627E049F-2DBA-2E45-991F-1A7FBAFE2D16}"/>
                  </a:ext>
                </a:extLst>
              </p:cNvPr>
              <p:cNvSpPr/>
              <p:nvPr/>
            </p:nvSpPr>
            <p:spPr bwMode="auto">
              <a:xfrm>
                <a:off x="9090816" y="367982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74" name="Oval 501">
                <a:extLst>
                  <a:ext uri="{FF2B5EF4-FFF2-40B4-BE49-F238E27FC236}">
                    <a16:creationId xmlns:a16="http://schemas.microsoft.com/office/drawing/2014/main" id="{2D7DE554-D237-E84B-B0F9-C838E8EA6C15}"/>
                  </a:ext>
                </a:extLst>
              </p:cNvPr>
              <p:cNvSpPr/>
              <p:nvPr/>
            </p:nvSpPr>
            <p:spPr bwMode="auto">
              <a:xfrm>
                <a:off x="9093198" y="365839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75" name="Oval 502">
                <a:extLst>
                  <a:ext uri="{FF2B5EF4-FFF2-40B4-BE49-F238E27FC236}">
                    <a16:creationId xmlns:a16="http://schemas.microsoft.com/office/drawing/2014/main" id="{BFF12245-935B-0949-8B4A-DE721AEABAF3}"/>
                  </a:ext>
                </a:extLst>
              </p:cNvPr>
              <p:cNvSpPr/>
              <p:nvPr/>
            </p:nvSpPr>
            <p:spPr bwMode="auto">
              <a:xfrm>
                <a:off x="9109866" y="362981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76" name="Oval 503">
                <a:extLst>
                  <a:ext uri="{FF2B5EF4-FFF2-40B4-BE49-F238E27FC236}">
                    <a16:creationId xmlns:a16="http://schemas.microsoft.com/office/drawing/2014/main" id="{8E857C52-2F60-F243-A020-266D6570CA07}"/>
                  </a:ext>
                </a:extLst>
              </p:cNvPr>
              <p:cNvSpPr/>
              <p:nvPr/>
            </p:nvSpPr>
            <p:spPr bwMode="auto">
              <a:xfrm>
                <a:off x="9038428" y="359171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77" name="Oval 504">
                <a:extLst>
                  <a:ext uri="{FF2B5EF4-FFF2-40B4-BE49-F238E27FC236}">
                    <a16:creationId xmlns:a16="http://schemas.microsoft.com/office/drawing/2014/main" id="{48A3426E-0F13-EF44-B3EA-25ECE73DC1D7}"/>
                  </a:ext>
                </a:extLst>
              </p:cNvPr>
              <p:cNvSpPr/>
              <p:nvPr/>
            </p:nvSpPr>
            <p:spPr bwMode="auto">
              <a:xfrm>
                <a:off x="8928891" y="359647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78" name="Oval 505">
                <a:extLst>
                  <a:ext uri="{FF2B5EF4-FFF2-40B4-BE49-F238E27FC236}">
                    <a16:creationId xmlns:a16="http://schemas.microsoft.com/office/drawing/2014/main" id="{240698FD-78A2-3F49-A91B-FDC6CA96966F}"/>
                  </a:ext>
                </a:extLst>
              </p:cNvPr>
              <p:cNvSpPr/>
              <p:nvPr/>
            </p:nvSpPr>
            <p:spPr bwMode="auto">
              <a:xfrm>
                <a:off x="8957466" y="361552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79" name="Oval 506">
                <a:extLst>
                  <a:ext uri="{FF2B5EF4-FFF2-40B4-BE49-F238E27FC236}">
                    <a16:creationId xmlns:a16="http://schemas.microsoft.com/office/drawing/2014/main" id="{A6A59FA3-D207-FD4A-8B6F-D0FD64A9E66B}"/>
                  </a:ext>
                </a:extLst>
              </p:cNvPr>
              <p:cNvSpPr/>
              <p:nvPr/>
            </p:nvSpPr>
            <p:spPr bwMode="auto">
              <a:xfrm>
                <a:off x="8981278" y="359647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80" name="Oval 507">
                <a:extLst>
                  <a:ext uri="{FF2B5EF4-FFF2-40B4-BE49-F238E27FC236}">
                    <a16:creationId xmlns:a16="http://schemas.microsoft.com/office/drawing/2014/main" id="{6BFD5562-8AB3-064B-B61E-DAC52EC9AF27}"/>
                  </a:ext>
                </a:extLst>
              </p:cNvPr>
              <p:cNvSpPr/>
              <p:nvPr/>
            </p:nvSpPr>
            <p:spPr bwMode="auto">
              <a:xfrm>
                <a:off x="8774109" y="374649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81" name="Oval 508">
                <a:extLst>
                  <a:ext uri="{FF2B5EF4-FFF2-40B4-BE49-F238E27FC236}">
                    <a16:creationId xmlns:a16="http://schemas.microsoft.com/office/drawing/2014/main" id="{B8C33459-8F4C-5E4E-8E87-292703A2D264}"/>
                  </a:ext>
                </a:extLst>
              </p:cNvPr>
              <p:cNvSpPr/>
              <p:nvPr/>
            </p:nvSpPr>
            <p:spPr bwMode="auto">
              <a:xfrm>
                <a:off x="8774109" y="369410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82" name="Oval 509">
                <a:extLst>
                  <a:ext uri="{FF2B5EF4-FFF2-40B4-BE49-F238E27FC236}">
                    <a16:creationId xmlns:a16="http://schemas.microsoft.com/office/drawing/2014/main" id="{4DFEAD47-9469-624B-97ED-E653A557D912}"/>
                  </a:ext>
                </a:extLst>
              </p:cNvPr>
              <p:cNvSpPr/>
              <p:nvPr/>
            </p:nvSpPr>
            <p:spPr bwMode="auto">
              <a:xfrm>
                <a:off x="8662191" y="37250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83" name="Oval 510">
                <a:extLst>
                  <a:ext uri="{FF2B5EF4-FFF2-40B4-BE49-F238E27FC236}">
                    <a16:creationId xmlns:a16="http://schemas.microsoft.com/office/drawing/2014/main" id="{8220599D-913D-C942-A6C9-5B10488A2391}"/>
                  </a:ext>
                </a:extLst>
              </p:cNvPr>
              <p:cNvSpPr/>
              <p:nvPr/>
            </p:nvSpPr>
            <p:spPr bwMode="auto">
              <a:xfrm>
                <a:off x="8674097" y="370601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84" name="Oval 511">
                <a:extLst>
                  <a:ext uri="{FF2B5EF4-FFF2-40B4-BE49-F238E27FC236}">
                    <a16:creationId xmlns:a16="http://schemas.microsoft.com/office/drawing/2014/main" id="{87DFE235-A2BE-B242-87E3-9D139BAFDC33}"/>
                  </a:ext>
                </a:extLst>
              </p:cNvPr>
              <p:cNvSpPr/>
              <p:nvPr/>
            </p:nvSpPr>
            <p:spPr bwMode="auto">
              <a:xfrm>
                <a:off x="8652666" y="369887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85" name="Oval 512">
                <a:extLst>
                  <a:ext uri="{FF2B5EF4-FFF2-40B4-BE49-F238E27FC236}">
                    <a16:creationId xmlns:a16="http://schemas.microsoft.com/office/drawing/2014/main" id="{4668E72D-BDB2-2744-88D2-4F5920AE41CE}"/>
                  </a:ext>
                </a:extLst>
              </p:cNvPr>
              <p:cNvSpPr/>
              <p:nvPr/>
            </p:nvSpPr>
            <p:spPr bwMode="auto">
              <a:xfrm>
                <a:off x="8633616" y="373459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86" name="Oval 513">
                <a:extLst>
                  <a:ext uri="{FF2B5EF4-FFF2-40B4-BE49-F238E27FC236}">
                    <a16:creationId xmlns:a16="http://schemas.microsoft.com/office/drawing/2014/main" id="{94777F9C-C8CA-4145-8FD5-8CCF765A94EB}"/>
                  </a:ext>
                </a:extLst>
              </p:cNvPr>
              <p:cNvSpPr/>
              <p:nvPr/>
            </p:nvSpPr>
            <p:spPr bwMode="auto">
              <a:xfrm>
                <a:off x="8619328" y="369410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87" name="Oval 514">
                <a:extLst>
                  <a:ext uri="{FF2B5EF4-FFF2-40B4-BE49-F238E27FC236}">
                    <a16:creationId xmlns:a16="http://schemas.microsoft.com/office/drawing/2014/main" id="{AE9BF071-59D5-AD43-A20F-BAEE93E31A16}"/>
                  </a:ext>
                </a:extLst>
              </p:cNvPr>
              <p:cNvSpPr/>
              <p:nvPr/>
            </p:nvSpPr>
            <p:spPr bwMode="auto">
              <a:xfrm>
                <a:off x="8588372" y="371554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88" name="Oval 515">
                <a:extLst>
                  <a:ext uri="{FF2B5EF4-FFF2-40B4-BE49-F238E27FC236}">
                    <a16:creationId xmlns:a16="http://schemas.microsoft.com/office/drawing/2014/main" id="{E1064E05-5D99-5E42-9E3C-78B12C84039C}"/>
                  </a:ext>
                </a:extLst>
              </p:cNvPr>
              <p:cNvSpPr/>
              <p:nvPr/>
            </p:nvSpPr>
            <p:spPr bwMode="auto">
              <a:xfrm>
                <a:off x="8512172" y="363457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89" name="Oval 516">
                <a:extLst>
                  <a:ext uri="{FF2B5EF4-FFF2-40B4-BE49-F238E27FC236}">
                    <a16:creationId xmlns:a16="http://schemas.microsoft.com/office/drawing/2014/main" id="{D52922BD-7FCB-5141-ABCC-6A9EAED70C03}"/>
                  </a:ext>
                </a:extLst>
              </p:cNvPr>
              <p:cNvSpPr/>
              <p:nvPr/>
            </p:nvSpPr>
            <p:spPr bwMode="auto">
              <a:xfrm>
                <a:off x="8469310" y="359647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90" name="Oval 517">
                <a:extLst>
                  <a:ext uri="{FF2B5EF4-FFF2-40B4-BE49-F238E27FC236}">
                    <a16:creationId xmlns:a16="http://schemas.microsoft.com/office/drawing/2014/main" id="{1CCB5D58-C914-374D-8E57-CA68B05F1A96}"/>
                  </a:ext>
                </a:extLst>
              </p:cNvPr>
              <p:cNvSpPr/>
              <p:nvPr/>
            </p:nvSpPr>
            <p:spPr bwMode="auto">
              <a:xfrm>
                <a:off x="8488360" y="35726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91" name="Oval 518">
                <a:extLst>
                  <a:ext uri="{FF2B5EF4-FFF2-40B4-BE49-F238E27FC236}">
                    <a16:creationId xmlns:a16="http://schemas.microsoft.com/office/drawing/2014/main" id="{BF74FA8B-3F78-8B47-B87A-454EC2B70BE0}"/>
                  </a:ext>
                </a:extLst>
              </p:cNvPr>
              <p:cNvSpPr/>
              <p:nvPr/>
            </p:nvSpPr>
            <p:spPr bwMode="auto">
              <a:xfrm>
                <a:off x="8455023" y="354647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92" name="Oval 519">
                <a:extLst>
                  <a:ext uri="{FF2B5EF4-FFF2-40B4-BE49-F238E27FC236}">
                    <a16:creationId xmlns:a16="http://schemas.microsoft.com/office/drawing/2014/main" id="{593E38DC-62AA-EF4A-B5D6-1DCC155061F2}"/>
                  </a:ext>
                </a:extLst>
              </p:cNvPr>
              <p:cNvSpPr/>
              <p:nvPr/>
            </p:nvSpPr>
            <p:spPr bwMode="auto">
              <a:xfrm>
                <a:off x="8407398" y="352027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93" name="Oval 520">
                <a:extLst>
                  <a:ext uri="{FF2B5EF4-FFF2-40B4-BE49-F238E27FC236}">
                    <a16:creationId xmlns:a16="http://schemas.microsoft.com/office/drawing/2014/main" id="{1D6BEBFD-2038-C34E-AECC-0BA0DCDB2443}"/>
                  </a:ext>
                </a:extLst>
              </p:cNvPr>
              <p:cNvSpPr/>
              <p:nvPr/>
            </p:nvSpPr>
            <p:spPr bwMode="auto">
              <a:xfrm>
                <a:off x="8305004" y="346074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94" name="Oval 521">
                <a:extLst>
                  <a:ext uri="{FF2B5EF4-FFF2-40B4-BE49-F238E27FC236}">
                    <a16:creationId xmlns:a16="http://schemas.microsoft.com/office/drawing/2014/main" id="{9BEBE484-DC71-0344-B488-551FEBD67C04}"/>
                  </a:ext>
                </a:extLst>
              </p:cNvPr>
              <p:cNvSpPr/>
              <p:nvPr/>
            </p:nvSpPr>
            <p:spPr bwMode="auto">
              <a:xfrm>
                <a:off x="8412160" y="34369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95" name="Oval 522">
                <a:extLst>
                  <a:ext uri="{FF2B5EF4-FFF2-40B4-BE49-F238E27FC236}">
                    <a16:creationId xmlns:a16="http://schemas.microsoft.com/office/drawing/2014/main" id="{D4199AEB-11EE-2F41-86D2-1CD0DCFCAC4A}"/>
                  </a:ext>
                </a:extLst>
              </p:cNvPr>
              <p:cNvSpPr/>
              <p:nvPr/>
            </p:nvSpPr>
            <p:spPr bwMode="auto">
              <a:xfrm>
                <a:off x="8416922" y="337978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96" name="Oval 523">
                <a:extLst>
                  <a:ext uri="{FF2B5EF4-FFF2-40B4-BE49-F238E27FC236}">
                    <a16:creationId xmlns:a16="http://schemas.microsoft.com/office/drawing/2014/main" id="{25C3EEA6-18A5-2A48-A9A1-F42370A75997}"/>
                  </a:ext>
                </a:extLst>
              </p:cNvPr>
              <p:cNvSpPr/>
              <p:nvPr/>
            </p:nvSpPr>
            <p:spPr bwMode="auto">
              <a:xfrm>
                <a:off x="8519316" y="33821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97" name="Oval 524">
                <a:extLst>
                  <a:ext uri="{FF2B5EF4-FFF2-40B4-BE49-F238E27FC236}">
                    <a16:creationId xmlns:a16="http://schemas.microsoft.com/office/drawing/2014/main" id="{C7D41B3C-4734-7748-A3D2-D18C5DB3101C}"/>
                  </a:ext>
                </a:extLst>
              </p:cNvPr>
              <p:cNvSpPr/>
              <p:nvPr/>
            </p:nvSpPr>
            <p:spPr bwMode="auto">
              <a:xfrm>
                <a:off x="8571703" y="322262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98" name="Oval 525">
                <a:extLst>
                  <a:ext uri="{FF2B5EF4-FFF2-40B4-BE49-F238E27FC236}">
                    <a16:creationId xmlns:a16="http://schemas.microsoft.com/office/drawing/2014/main" id="{B6460028-369C-C541-9DA9-061781314945}"/>
                  </a:ext>
                </a:extLst>
              </p:cNvPr>
              <p:cNvSpPr/>
              <p:nvPr/>
            </p:nvSpPr>
            <p:spPr bwMode="auto">
              <a:xfrm>
                <a:off x="8562178" y="311308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99" name="Oval 526">
                <a:extLst>
                  <a:ext uri="{FF2B5EF4-FFF2-40B4-BE49-F238E27FC236}">
                    <a16:creationId xmlns:a16="http://schemas.microsoft.com/office/drawing/2014/main" id="{EFBDEA29-056F-6544-AC0A-88EADC5AB6EB}"/>
                  </a:ext>
                </a:extLst>
              </p:cNvPr>
              <p:cNvSpPr/>
              <p:nvPr/>
            </p:nvSpPr>
            <p:spPr bwMode="auto">
              <a:xfrm>
                <a:off x="8752678" y="29440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0" name="Oval 527">
                <a:extLst>
                  <a:ext uri="{FF2B5EF4-FFF2-40B4-BE49-F238E27FC236}">
                    <a16:creationId xmlns:a16="http://schemas.microsoft.com/office/drawing/2014/main" id="{ED29B1C7-EA7D-6840-88EF-327BCDC579FF}"/>
                  </a:ext>
                </a:extLst>
              </p:cNvPr>
              <p:cNvSpPr/>
              <p:nvPr/>
            </p:nvSpPr>
            <p:spPr bwMode="auto">
              <a:xfrm>
                <a:off x="8740772" y="314880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1" name="Oval 528">
                <a:extLst>
                  <a:ext uri="{FF2B5EF4-FFF2-40B4-BE49-F238E27FC236}">
                    <a16:creationId xmlns:a16="http://schemas.microsoft.com/office/drawing/2014/main" id="{7CD42C05-13A9-9C4E-B9E5-F6743002968C}"/>
                  </a:ext>
                </a:extLst>
              </p:cNvPr>
              <p:cNvSpPr/>
              <p:nvPr/>
            </p:nvSpPr>
            <p:spPr bwMode="auto">
              <a:xfrm>
                <a:off x="8712197" y="326072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2" name="Oval 529">
                <a:extLst>
                  <a:ext uri="{FF2B5EF4-FFF2-40B4-BE49-F238E27FC236}">
                    <a16:creationId xmlns:a16="http://schemas.microsoft.com/office/drawing/2014/main" id="{E43FDA9D-976C-9C47-A93A-A323C7CBE726}"/>
                  </a:ext>
                </a:extLst>
              </p:cNvPr>
              <p:cNvSpPr/>
              <p:nvPr/>
            </p:nvSpPr>
            <p:spPr bwMode="auto">
              <a:xfrm>
                <a:off x="8721722" y="341074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3" name="Oval 530">
                <a:extLst>
                  <a:ext uri="{FF2B5EF4-FFF2-40B4-BE49-F238E27FC236}">
                    <a16:creationId xmlns:a16="http://schemas.microsoft.com/office/drawing/2014/main" id="{B507E7E0-1D74-E145-9CBF-A2E895D01054}"/>
                  </a:ext>
                </a:extLst>
              </p:cNvPr>
              <p:cNvSpPr/>
              <p:nvPr/>
            </p:nvSpPr>
            <p:spPr bwMode="auto">
              <a:xfrm>
                <a:off x="8752678" y="348217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4" name="Oval 531">
                <a:extLst>
                  <a:ext uri="{FF2B5EF4-FFF2-40B4-BE49-F238E27FC236}">
                    <a16:creationId xmlns:a16="http://schemas.microsoft.com/office/drawing/2014/main" id="{9F0EBC30-80E9-BF4A-BA09-F5397857085B}"/>
                  </a:ext>
                </a:extLst>
              </p:cNvPr>
              <p:cNvSpPr/>
              <p:nvPr/>
            </p:nvSpPr>
            <p:spPr bwMode="auto">
              <a:xfrm>
                <a:off x="8819353" y="353218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5" name="Oval 532">
                <a:extLst>
                  <a:ext uri="{FF2B5EF4-FFF2-40B4-BE49-F238E27FC236}">
                    <a16:creationId xmlns:a16="http://schemas.microsoft.com/office/drawing/2014/main" id="{31100571-C59E-A847-B278-B4FD93C11EF2}"/>
                  </a:ext>
                </a:extLst>
              </p:cNvPr>
              <p:cNvSpPr/>
              <p:nvPr/>
            </p:nvSpPr>
            <p:spPr bwMode="auto">
              <a:xfrm>
                <a:off x="8731246" y="362267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6" name="Oval 533">
                <a:extLst>
                  <a:ext uri="{FF2B5EF4-FFF2-40B4-BE49-F238E27FC236}">
                    <a16:creationId xmlns:a16="http://schemas.microsoft.com/office/drawing/2014/main" id="{734A5AE4-32A7-704B-9F2A-CB7E0334B880}"/>
                  </a:ext>
                </a:extLst>
              </p:cNvPr>
              <p:cNvSpPr/>
              <p:nvPr/>
            </p:nvSpPr>
            <p:spPr bwMode="auto">
              <a:xfrm>
                <a:off x="8766964" y="357981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7" name="Oval 534">
                <a:extLst>
                  <a:ext uri="{FF2B5EF4-FFF2-40B4-BE49-F238E27FC236}">
                    <a16:creationId xmlns:a16="http://schemas.microsoft.com/office/drawing/2014/main" id="{F95F7AFF-96B0-E846-A0DD-34DB6BA2B5C7}"/>
                  </a:ext>
                </a:extLst>
              </p:cNvPr>
              <p:cNvSpPr/>
              <p:nvPr/>
            </p:nvSpPr>
            <p:spPr bwMode="auto">
              <a:xfrm>
                <a:off x="8786014" y="358219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8" name="Oval 535">
                <a:extLst>
                  <a:ext uri="{FF2B5EF4-FFF2-40B4-BE49-F238E27FC236}">
                    <a16:creationId xmlns:a16="http://schemas.microsoft.com/office/drawing/2014/main" id="{69284C3C-B137-E245-834F-6088D00567AB}"/>
                  </a:ext>
                </a:extLst>
              </p:cNvPr>
              <p:cNvSpPr/>
              <p:nvPr/>
            </p:nvSpPr>
            <p:spPr bwMode="auto">
              <a:xfrm>
                <a:off x="8821733" y="358933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9" name="Oval 536">
                <a:extLst>
                  <a:ext uri="{FF2B5EF4-FFF2-40B4-BE49-F238E27FC236}">
                    <a16:creationId xmlns:a16="http://schemas.microsoft.com/office/drawing/2014/main" id="{B4857E3F-5B5A-934B-9BF2-E65E19313860}"/>
                  </a:ext>
                </a:extLst>
              </p:cNvPr>
              <p:cNvSpPr/>
              <p:nvPr/>
            </p:nvSpPr>
            <p:spPr bwMode="auto">
              <a:xfrm>
                <a:off x="8831258" y="363457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10" name="Oval 537">
                <a:extLst>
                  <a:ext uri="{FF2B5EF4-FFF2-40B4-BE49-F238E27FC236}">
                    <a16:creationId xmlns:a16="http://schemas.microsoft.com/office/drawing/2014/main" id="{F63729FE-EAE7-5F47-9EDF-156B7203378C}"/>
                  </a:ext>
                </a:extLst>
              </p:cNvPr>
              <p:cNvSpPr/>
              <p:nvPr/>
            </p:nvSpPr>
            <p:spPr bwMode="auto">
              <a:xfrm>
                <a:off x="8800302" y="364886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11" name="Oval 538">
                <a:extLst>
                  <a:ext uri="{FF2B5EF4-FFF2-40B4-BE49-F238E27FC236}">
                    <a16:creationId xmlns:a16="http://schemas.microsoft.com/office/drawing/2014/main" id="{D451F58E-CBA4-3849-AF07-BBE3A187F81E}"/>
                  </a:ext>
                </a:extLst>
              </p:cNvPr>
              <p:cNvSpPr/>
              <p:nvPr/>
            </p:nvSpPr>
            <p:spPr bwMode="auto">
              <a:xfrm>
                <a:off x="8647902" y="364886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12" name="Oval 539">
                <a:extLst>
                  <a:ext uri="{FF2B5EF4-FFF2-40B4-BE49-F238E27FC236}">
                    <a16:creationId xmlns:a16="http://schemas.microsoft.com/office/drawing/2014/main" id="{DD484929-B145-A04F-959F-D63E80F2F8B9}"/>
                  </a:ext>
                </a:extLst>
              </p:cNvPr>
              <p:cNvSpPr/>
              <p:nvPr/>
            </p:nvSpPr>
            <p:spPr bwMode="auto">
              <a:xfrm>
                <a:off x="8614564" y="362981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13" name="Oval 540">
                <a:extLst>
                  <a:ext uri="{FF2B5EF4-FFF2-40B4-BE49-F238E27FC236}">
                    <a16:creationId xmlns:a16="http://schemas.microsoft.com/office/drawing/2014/main" id="{E574FDF4-2DB5-A04B-983A-DA0F50CD1BB8}"/>
                  </a:ext>
                </a:extLst>
              </p:cNvPr>
              <p:cNvSpPr/>
              <p:nvPr/>
            </p:nvSpPr>
            <p:spPr bwMode="auto">
              <a:xfrm>
                <a:off x="8633614" y="35940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14" name="Oval 541">
                <a:extLst>
                  <a:ext uri="{FF2B5EF4-FFF2-40B4-BE49-F238E27FC236}">
                    <a16:creationId xmlns:a16="http://schemas.microsoft.com/office/drawing/2014/main" id="{CBBBA481-195D-F741-B7C9-BA85B46BAC19}"/>
                  </a:ext>
                </a:extLst>
              </p:cNvPr>
              <p:cNvSpPr/>
              <p:nvPr/>
            </p:nvSpPr>
            <p:spPr bwMode="auto">
              <a:xfrm>
                <a:off x="8655045" y="357981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15" name="Oval 542">
                <a:extLst>
                  <a:ext uri="{FF2B5EF4-FFF2-40B4-BE49-F238E27FC236}">
                    <a16:creationId xmlns:a16="http://schemas.microsoft.com/office/drawing/2014/main" id="{DA06846B-EE24-D344-B397-B8C52B243B85}"/>
                  </a:ext>
                </a:extLst>
              </p:cNvPr>
              <p:cNvSpPr/>
              <p:nvPr/>
            </p:nvSpPr>
            <p:spPr bwMode="auto">
              <a:xfrm>
                <a:off x="8693145" y="357504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16" name="Oval 543">
                <a:extLst>
                  <a:ext uri="{FF2B5EF4-FFF2-40B4-BE49-F238E27FC236}">
                    <a16:creationId xmlns:a16="http://schemas.microsoft.com/office/drawing/2014/main" id="{62BBDA44-6950-AD45-9284-2F065AFA105D}"/>
                  </a:ext>
                </a:extLst>
              </p:cNvPr>
              <p:cNvSpPr/>
              <p:nvPr/>
            </p:nvSpPr>
            <p:spPr bwMode="auto">
              <a:xfrm>
                <a:off x="8662189" y="352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17" name="Oval 544">
                <a:extLst>
                  <a:ext uri="{FF2B5EF4-FFF2-40B4-BE49-F238E27FC236}">
                    <a16:creationId xmlns:a16="http://schemas.microsoft.com/office/drawing/2014/main" id="{D6B14CDC-35AD-A841-93D0-CB1DE8DEEFE9}"/>
                  </a:ext>
                </a:extLst>
              </p:cNvPr>
              <p:cNvSpPr/>
              <p:nvPr/>
            </p:nvSpPr>
            <p:spPr bwMode="auto">
              <a:xfrm>
                <a:off x="8674095" y="34917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18" name="Oval 545">
                <a:extLst>
                  <a:ext uri="{FF2B5EF4-FFF2-40B4-BE49-F238E27FC236}">
                    <a16:creationId xmlns:a16="http://schemas.microsoft.com/office/drawing/2014/main" id="{662BAEE0-40EA-8E48-95D0-963DEE0146E4}"/>
                  </a:ext>
                </a:extLst>
              </p:cNvPr>
              <p:cNvSpPr/>
              <p:nvPr/>
            </p:nvSpPr>
            <p:spPr bwMode="auto">
              <a:xfrm>
                <a:off x="8583608" y="345598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19" name="Oval 546">
                <a:extLst>
                  <a:ext uri="{FF2B5EF4-FFF2-40B4-BE49-F238E27FC236}">
                    <a16:creationId xmlns:a16="http://schemas.microsoft.com/office/drawing/2014/main" id="{1764C085-0D36-3945-B089-BF726CC719BF}"/>
                  </a:ext>
                </a:extLst>
              </p:cNvPr>
              <p:cNvSpPr/>
              <p:nvPr/>
            </p:nvSpPr>
            <p:spPr bwMode="auto">
              <a:xfrm>
                <a:off x="8578845" y="350122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20" name="Oval 547">
                <a:extLst>
                  <a:ext uri="{FF2B5EF4-FFF2-40B4-BE49-F238E27FC236}">
                    <a16:creationId xmlns:a16="http://schemas.microsoft.com/office/drawing/2014/main" id="{5B053AAD-B65F-6A46-AE02-66646EE139AD}"/>
                  </a:ext>
                </a:extLst>
              </p:cNvPr>
              <p:cNvSpPr/>
              <p:nvPr/>
            </p:nvSpPr>
            <p:spPr bwMode="auto">
              <a:xfrm>
                <a:off x="8574083" y="356076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21" name="Oval 548">
                <a:extLst>
                  <a:ext uri="{FF2B5EF4-FFF2-40B4-BE49-F238E27FC236}">
                    <a16:creationId xmlns:a16="http://schemas.microsoft.com/office/drawing/2014/main" id="{200EDA1A-3DD7-9841-837F-9CA994AB01C9}"/>
                  </a:ext>
                </a:extLst>
              </p:cNvPr>
              <p:cNvSpPr/>
              <p:nvPr/>
            </p:nvSpPr>
            <p:spPr bwMode="auto">
              <a:xfrm>
                <a:off x="8540745" y="353932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22" name="Oval 549">
                <a:extLst>
                  <a:ext uri="{FF2B5EF4-FFF2-40B4-BE49-F238E27FC236}">
                    <a16:creationId xmlns:a16="http://schemas.microsoft.com/office/drawing/2014/main" id="{6904864A-A560-1545-B2FA-4BC0F94F2854}"/>
                  </a:ext>
                </a:extLst>
              </p:cNvPr>
              <p:cNvSpPr/>
              <p:nvPr/>
            </p:nvSpPr>
            <p:spPr bwMode="auto">
              <a:xfrm>
                <a:off x="9178920" y="358457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23" name="Oval 550">
                <a:extLst>
                  <a:ext uri="{FF2B5EF4-FFF2-40B4-BE49-F238E27FC236}">
                    <a16:creationId xmlns:a16="http://schemas.microsoft.com/office/drawing/2014/main" id="{821BFDE1-49F9-8243-BDE8-D182088CBDA9}"/>
                  </a:ext>
                </a:extLst>
              </p:cNvPr>
              <p:cNvSpPr/>
              <p:nvPr/>
            </p:nvSpPr>
            <p:spPr bwMode="auto">
              <a:xfrm>
                <a:off x="9195588" y="360362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24" name="Oval 551">
                <a:extLst>
                  <a:ext uri="{FF2B5EF4-FFF2-40B4-BE49-F238E27FC236}">
                    <a16:creationId xmlns:a16="http://schemas.microsoft.com/office/drawing/2014/main" id="{41CF1C9E-FA9A-6C46-8C47-B430190CD234}"/>
                  </a:ext>
                </a:extLst>
              </p:cNvPr>
              <p:cNvSpPr/>
              <p:nvPr/>
            </p:nvSpPr>
            <p:spPr bwMode="auto">
              <a:xfrm>
                <a:off x="9233688" y="360124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25" name="Oval 552">
                <a:extLst>
                  <a:ext uri="{FF2B5EF4-FFF2-40B4-BE49-F238E27FC236}">
                    <a16:creationId xmlns:a16="http://schemas.microsoft.com/office/drawing/2014/main" id="{1A098BB2-D7DD-A642-91AA-AB71CE5FDCED}"/>
                  </a:ext>
                </a:extLst>
              </p:cNvPr>
              <p:cNvSpPr/>
              <p:nvPr/>
            </p:nvSpPr>
            <p:spPr bwMode="auto">
              <a:xfrm>
                <a:off x="9367038" y="357742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26" name="Oval 553">
                <a:extLst>
                  <a:ext uri="{FF2B5EF4-FFF2-40B4-BE49-F238E27FC236}">
                    <a16:creationId xmlns:a16="http://schemas.microsoft.com/office/drawing/2014/main" id="{C527873A-1CB1-D744-BBAC-D91B03383569}"/>
                  </a:ext>
                </a:extLst>
              </p:cNvPr>
              <p:cNvSpPr/>
              <p:nvPr/>
            </p:nvSpPr>
            <p:spPr bwMode="auto">
              <a:xfrm>
                <a:off x="9300363" y="353932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27" name="Oval 554">
                <a:extLst>
                  <a:ext uri="{FF2B5EF4-FFF2-40B4-BE49-F238E27FC236}">
                    <a16:creationId xmlns:a16="http://schemas.microsoft.com/office/drawing/2014/main" id="{7912C8F1-56E0-D542-B4F6-EDD6E62D7701}"/>
                  </a:ext>
                </a:extLst>
              </p:cNvPr>
              <p:cNvSpPr/>
              <p:nvPr/>
            </p:nvSpPr>
            <p:spPr bwMode="auto">
              <a:xfrm>
                <a:off x="9243213" y="352027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28" name="Oval 555">
                <a:extLst>
                  <a:ext uri="{FF2B5EF4-FFF2-40B4-BE49-F238E27FC236}">
                    <a16:creationId xmlns:a16="http://schemas.microsoft.com/office/drawing/2014/main" id="{DE607657-FA08-4848-806E-6BA815A0E43D}"/>
                  </a:ext>
                </a:extLst>
              </p:cNvPr>
              <p:cNvSpPr/>
              <p:nvPr/>
            </p:nvSpPr>
            <p:spPr bwMode="auto">
              <a:xfrm>
                <a:off x="9197969" y="346551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29" name="Oval 556">
                <a:extLst>
                  <a:ext uri="{FF2B5EF4-FFF2-40B4-BE49-F238E27FC236}">
                    <a16:creationId xmlns:a16="http://schemas.microsoft.com/office/drawing/2014/main" id="{99530B3E-131E-E34B-BF1F-216E87882D7A}"/>
                  </a:ext>
                </a:extLst>
              </p:cNvPr>
              <p:cNvSpPr/>
              <p:nvPr/>
            </p:nvSpPr>
            <p:spPr bwMode="auto">
              <a:xfrm>
                <a:off x="9138438" y="347741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0" name="Oval 557">
                <a:extLst>
                  <a:ext uri="{FF2B5EF4-FFF2-40B4-BE49-F238E27FC236}">
                    <a16:creationId xmlns:a16="http://schemas.microsoft.com/office/drawing/2014/main" id="{2DACC5FF-86DF-B541-BAFF-216B13DC2EBA}"/>
                  </a:ext>
                </a:extLst>
              </p:cNvPr>
              <p:cNvSpPr/>
              <p:nvPr/>
            </p:nvSpPr>
            <p:spPr bwMode="auto">
              <a:xfrm>
                <a:off x="9143200" y="351551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1" name="Oval 558">
                <a:extLst>
                  <a:ext uri="{FF2B5EF4-FFF2-40B4-BE49-F238E27FC236}">
                    <a16:creationId xmlns:a16="http://schemas.microsoft.com/office/drawing/2014/main" id="{2F221D46-E35E-944E-B6E6-71342E821CFE}"/>
                  </a:ext>
                </a:extLst>
              </p:cNvPr>
              <p:cNvSpPr/>
              <p:nvPr/>
            </p:nvSpPr>
            <p:spPr bwMode="auto">
              <a:xfrm>
                <a:off x="8947937" y="354171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2" name="Oval 559">
                <a:extLst>
                  <a:ext uri="{FF2B5EF4-FFF2-40B4-BE49-F238E27FC236}">
                    <a16:creationId xmlns:a16="http://schemas.microsoft.com/office/drawing/2014/main" id="{1D123ACD-CF69-BD43-A5DE-DEF514974105}"/>
                  </a:ext>
                </a:extLst>
              </p:cNvPr>
              <p:cNvSpPr/>
              <p:nvPr/>
            </p:nvSpPr>
            <p:spPr bwMode="auto">
              <a:xfrm>
                <a:off x="8881262" y="347741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3" name="Oval 560">
                <a:extLst>
                  <a:ext uri="{FF2B5EF4-FFF2-40B4-BE49-F238E27FC236}">
                    <a16:creationId xmlns:a16="http://schemas.microsoft.com/office/drawing/2014/main" id="{F7E4E221-1D93-4049-BF62-43797487BDCE}"/>
                  </a:ext>
                </a:extLst>
              </p:cNvPr>
              <p:cNvSpPr/>
              <p:nvPr/>
            </p:nvSpPr>
            <p:spPr bwMode="auto">
              <a:xfrm>
                <a:off x="8938412" y="348456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4" name="Oval 561">
                <a:extLst>
                  <a:ext uri="{FF2B5EF4-FFF2-40B4-BE49-F238E27FC236}">
                    <a16:creationId xmlns:a16="http://schemas.microsoft.com/office/drawing/2014/main" id="{278F72F8-F28E-B343-9663-E7BBE03F8EFD}"/>
                  </a:ext>
                </a:extLst>
              </p:cNvPr>
              <p:cNvSpPr/>
              <p:nvPr/>
            </p:nvSpPr>
            <p:spPr bwMode="auto">
              <a:xfrm>
                <a:off x="8959844" y="351551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5" name="Oval 562">
                <a:extLst>
                  <a:ext uri="{FF2B5EF4-FFF2-40B4-BE49-F238E27FC236}">
                    <a16:creationId xmlns:a16="http://schemas.microsoft.com/office/drawing/2014/main" id="{AC29520C-631D-3048-A74A-1058FFE385CD}"/>
                  </a:ext>
                </a:extLst>
              </p:cNvPr>
              <p:cNvSpPr/>
              <p:nvPr/>
            </p:nvSpPr>
            <p:spPr bwMode="auto">
              <a:xfrm>
                <a:off x="9007469" y="35178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6" name="Oval 563">
                <a:extLst>
                  <a:ext uri="{FF2B5EF4-FFF2-40B4-BE49-F238E27FC236}">
                    <a16:creationId xmlns:a16="http://schemas.microsoft.com/office/drawing/2014/main" id="{0F5A7760-4356-D44D-A133-67893B5302BE}"/>
                  </a:ext>
                </a:extLst>
              </p:cNvPr>
              <p:cNvSpPr/>
              <p:nvPr/>
            </p:nvSpPr>
            <p:spPr bwMode="auto">
              <a:xfrm>
                <a:off x="9005088" y="347265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7" name="Oval 564">
                <a:extLst>
                  <a:ext uri="{FF2B5EF4-FFF2-40B4-BE49-F238E27FC236}">
                    <a16:creationId xmlns:a16="http://schemas.microsoft.com/office/drawing/2014/main" id="{9E05C1FB-9923-E242-A3CF-E92945945646}"/>
                  </a:ext>
                </a:extLst>
              </p:cNvPr>
              <p:cNvSpPr/>
              <p:nvPr/>
            </p:nvSpPr>
            <p:spPr bwMode="auto">
              <a:xfrm>
                <a:off x="8997944" y="343455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8" name="Oval 565">
                <a:extLst>
                  <a:ext uri="{FF2B5EF4-FFF2-40B4-BE49-F238E27FC236}">
                    <a16:creationId xmlns:a16="http://schemas.microsoft.com/office/drawing/2014/main" id="{DFFDF92D-371D-0143-8B68-B22378BA71A9}"/>
                  </a:ext>
                </a:extLst>
              </p:cNvPr>
              <p:cNvSpPr/>
              <p:nvPr/>
            </p:nvSpPr>
            <p:spPr bwMode="auto">
              <a:xfrm>
                <a:off x="8926506" y="341788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9" name="Oval 566">
                <a:extLst>
                  <a:ext uri="{FF2B5EF4-FFF2-40B4-BE49-F238E27FC236}">
                    <a16:creationId xmlns:a16="http://schemas.microsoft.com/office/drawing/2014/main" id="{47AE7727-94A3-A747-9140-A5155968EAA7}"/>
                  </a:ext>
                </a:extLst>
              </p:cNvPr>
              <p:cNvSpPr/>
              <p:nvPr/>
            </p:nvSpPr>
            <p:spPr bwMode="auto">
              <a:xfrm>
                <a:off x="8955081" y="340359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0" name="Oval 567">
                <a:extLst>
                  <a:ext uri="{FF2B5EF4-FFF2-40B4-BE49-F238E27FC236}">
                    <a16:creationId xmlns:a16="http://schemas.microsoft.com/office/drawing/2014/main" id="{F51E86D5-75E6-534A-B1A0-ECEE9555F90D}"/>
                  </a:ext>
                </a:extLst>
              </p:cNvPr>
              <p:cNvSpPr/>
              <p:nvPr/>
            </p:nvSpPr>
            <p:spPr bwMode="auto">
              <a:xfrm>
                <a:off x="8938413" y="339169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1" name="Oval 568">
                <a:extLst>
                  <a:ext uri="{FF2B5EF4-FFF2-40B4-BE49-F238E27FC236}">
                    <a16:creationId xmlns:a16="http://schemas.microsoft.com/office/drawing/2014/main" id="{793F1A94-AE4A-914C-A750-48CD4F392FDC}"/>
                  </a:ext>
                </a:extLst>
              </p:cNvPr>
              <p:cNvSpPr/>
              <p:nvPr/>
            </p:nvSpPr>
            <p:spPr bwMode="auto">
              <a:xfrm>
                <a:off x="8800300" y="336788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2" name="Oval 569">
                <a:extLst>
                  <a:ext uri="{FF2B5EF4-FFF2-40B4-BE49-F238E27FC236}">
                    <a16:creationId xmlns:a16="http://schemas.microsoft.com/office/drawing/2014/main" id="{6CA4211E-C022-AD46-8CC8-C2B4021FB074}"/>
                  </a:ext>
                </a:extLst>
              </p:cNvPr>
              <p:cNvSpPr/>
              <p:nvPr/>
            </p:nvSpPr>
            <p:spPr bwMode="auto">
              <a:xfrm>
                <a:off x="8797919" y="333692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3" name="Oval 570">
                <a:extLst>
                  <a:ext uri="{FF2B5EF4-FFF2-40B4-BE49-F238E27FC236}">
                    <a16:creationId xmlns:a16="http://schemas.microsoft.com/office/drawing/2014/main" id="{E44B64B0-9761-F441-8C5C-2F999A16B2C4}"/>
                  </a:ext>
                </a:extLst>
              </p:cNvPr>
              <p:cNvSpPr/>
              <p:nvPr/>
            </p:nvSpPr>
            <p:spPr bwMode="auto">
              <a:xfrm>
                <a:off x="8788394" y="328691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4" name="Oval 571">
                <a:extLst>
                  <a:ext uri="{FF2B5EF4-FFF2-40B4-BE49-F238E27FC236}">
                    <a16:creationId xmlns:a16="http://schemas.microsoft.com/office/drawing/2014/main" id="{E6FDC124-E05E-DC45-8C95-6112466AA446}"/>
                  </a:ext>
                </a:extLst>
              </p:cNvPr>
              <p:cNvSpPr/>
              <p:nvPr/>
            </p:nvSpPr>
            <p:spPr bwMode="auto">
              <a:xfrm>
                <a:off x="8850306" y="320833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5" name="Oval 572">
                <a:extLst>
                  <a:ext uri="{FF2B5EF4-FFF2-40B4-BE49-F238E27FC236}">
                    <a16:creationId xmlns:a16="http://schemas.microsoft.com/office/drawing/2014/main" id="{B390DAF5-1E3F-0643-B6A0-8FE0A7981524}"/>
                  </a:ext>
                </a:extLst>
              </p:cNvPr>
              <p:cNvSpPr/>
              <p:nvPr/>
            </p:nvSpPr>
            <p:spPr bwMode="auto">
              <a:xfrm>
                <a:off x="8833638" y="325834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6" name="Oval 573">
                <a:extLst>
                  <a:ext uri="{FF2B5EF4-FFF2-40B4-BE49-F238E27FC236}">
                    <a16:creationId xmlns:a16="http://schemas.microsoft.com/office/drawing/2014/main" id="{84F19D67-C780-1C48-AC72-75F8C406218C}"/>
                  </a:ext>
                </a:extLst>
              </p:cNvPr>
              <p:cNvSpPr/>
              <p:nvPr/>
            </p:nvSpPr>
            <p:spPr bwMode="auto">
              <a:xfrm>
                <a:off x="8862213" y="327262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7" name="Oval 574">
                <a:extLst>
                  <a:ext uri="{FF2B5EF4-FFF2-40B4-BE49-F238E27FC236}">
                    <a16:creationId xmlns:a16="http://schemas.microsoft.com/office/drawing/2014/main" id="{8459E27E-9A1A-1D42-B814-F410EA73E26E}"/>
                  </a:ext>
                </a:extLst>
              </p:cNvPr>
              <p:cNvSpPr/>
              <p:nvPr/>
            </p:nvSpPr>
            <p:spPr bwMode="auto">
              <a:xfrm>
                <a:off x="8878881" y="331072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8" name="Oval 575">
                <a:extLst>
                  <a:ext uri="{FF2B5EF4-FFF2-40B4-BE49-F238E27FC236}">
                    <a16:creationId xmlns:a16="http://schemas.microsoft.com/office/drawing/2014/main" id="{748E9BD5-43AD-D640-B79E-5586D6AB9670}"/>
                  </a:ext>
                </a:extLst>
              </p:cNvPr>
              <p:cNvSpPr/>
              <p:nvPr/>
            </p:nvSpPr>
            <p:spPr bwMode="auto">
              <a:xfrm>
                <a:off x="8928888" y="324167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9" name="Oval 576">
                <a:extLst>
                  <a:ext uri="{FF2B5EF4-FFF2-40B4-BE49-F238E27FC236}">
                    <a16:creationId xmlns:a16="http://schemas.microsoft.com/office/drawing/2014/main" id="{E4F49DA0-8D14-1741-9296-DCEE3BEFE612}"/>
                  </a:ext>
                </a:extLst>
              </p:cNvPr>
              <p:cNvSpPr/>
              <p:nvPr/>
            </p:nvSpPr>
            <p:spPr bwMode="auto">
              <a:xfrm>
                <a:off x="8983657" y="326786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50" name="Oval 577">
                <a:extLst>
                  <a:ext uri="{FF2B5EF4-FFF2-40B4-BE49-F238E27FC236}">
                    <a16:creationId xmlns:a16="http://schemas.microsoft.com/office/drawing/2014/main" id="{57C02AFD-32CC-C94F-8B68-6AC06A272A63}"/>
                  </a:ext>
                </a:extLst>
              </p:cNvPr>
              <p:cNvSpPr/>
              <p:nvPr/>
            </p:nvSpPr>
            <p:spPr bwMode="auto">
              <a:xfrm>
                <a:off x="9000325" y="331787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51" name="Oval 578">
                <a:extLst>
                  <a:ext uri="{FF2B5EF4-FFF2-40B4-BE49-F238E27FC236}">
                    <a16:creationId xmlns:a16="http://schemas.microsoft.com/office/drawing/2014/main" id="{53312B35-FB81-7D46-888E-2091C9F253B3}"/>
                  </a:ext>
                </a:extLst>
              </p:cNvPr>
              <p:cNvSpPr/>
              <p:nvPr/>
            </p:nvSpPr>
            <p:spPr bwMode="auto">
              <a:xfrm>
                <a:off x="9028900" y="341550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52" name="Oval 579">
                <a:extLst>
                  <a:ext uri="{FF2B5EF4-FFF2-40B4-BE49-F238E27FC236}">
                    <a16:creationId xmlns:a16="http://schemas.microsoft.com/office/drawing/2014/main" id="{73EF7657-C320-3343-81AA-A0F35F54B9C2}"/>
                  </a:ext>
                </a:extLst>
              </p:cNvPr>
              <p:cNvSpPr/>
              <p:nvPr/>
            </p:nvSpPr>
            <p:spPr bwMode="auto">
              <a:xfrm>
                <a:off x="9050332" y="339407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53" name="Oval 580">
                <a:extLst>
                  <a:ext uri="{FF2B5EF4-FFF2-40B4-BE49-F238E27FC236}">
                    <a16:creationId xmlns:a16="http://schemas.microsoft.com/office/drawing/2014/main" id="{D2960A87-9088-2E41-A7D5-13015B21AD0B}"/>
                  </a:ext>
                </a:extLst>
              </p:cNvPr>
              <p:cNvSpPr/>
              <p:nvPr/>
            </p:nvSpPr>
            <p:spPr bwMode="auto">
              <a:xfrm>
                <a:off x="9043188" y="335835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54" name="Oval 581">
                <a:extLst>
                  <a:ext uri="{FF2B5EF4-FFF2-40B4-BE49-F238E27FC236}">
                    <a16:creationId xmlns:a16="http://schemas.microsoft.com/office/drawing/2014/main" id="{0B2887FA-FF33-B846-9E4C-7EC5A50F2713}"/>
                  </a:ext>
                </a:extLst>
              </p:cNvPr>
              <p:cNvSpPr/>
              <p:nvPr/>
            </p:nvSpPr>
            <p:spPr bwMode="auto">
              <a:xfrm>
                <a:off x="9088432" y="336073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55" name="Oval 582">
                <a:extLst>
                  <a:ext uri="{FF2B5EF4-FFF2-40B4-BE49-F238E27FC236}">
                    <a16:creationId xmlns:a16="http://schemas.microsoft.com/office/drawing/2014/main" id="{51D0657A-7526-004E-9E0D-23FB7DD4CF3B}"/>
                  </a:ext>
                </a:extLst>
              </p:cNvPr>
              <p:cNvSpPr/>
              <p:nvPr/>
            </p:nvSpPr>
            <p:spPr bwMode="auto">
              <a:xfrm>
                <a:off x="9057475" y="333454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56" name="Oval 583">
                <a:extLst>
                  <a:ext uri="{FF2B5EF4-FFF2-40B4-BE49-F238E27FC236}">
                    <a16:creationId xmlns:a16="http://schemas.microsoft.com/office/drawing/2014/main" id="{B88A214C-E72B-4342-A579-4046E1AA348B}"/>
                  </a:ext>
                </a:extLst>
              </p:cNvPr>
              <p:cNvSpPr/>
              <p:nvPr/>
            </p:nvSpPr>
            <p:spPr bwMode="auto">
              <a:xfrm>
                <a:off x="9102719" y="332263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57" name="Oval 584">
                <a:extLst>
                  <a:ext uri="{FF2B5EF4-FFF2-40B4-BE49-F238E27FC236}">
                    <a16:creationId xmlns:a16="http://schemas.microsoft.com/office/drawing/2014/main" id="{DFCB3401-58F0-BA4F-AABA-3272F0AD888D}"/>
                  </a:ext>
                </a:extLst>
              </p:cNvPr>
              <p:cNvSpPr/>
              <p:nvPr/>
            </p:nvSpPr>
            <p:spPr bwMode="auto">
              <a:xfrm>
                <a:off x="9069382" y="331311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58" name="Oval 585">
                <a:extLst>
                  <a:ext uri="{FF2B5EF4-FFF2-40B4-BE49-F238E27FC236}">
                    <a16:creationId xmlns:a16="http://schemas.microsoft.com/office/drawing/2014/main" id="{8EBEA6B9-43DE-AB4B-B0A2-5E084B811CF0}"/>
                  </a:ext>
                </a:extLst>
              </p:cNvPr>
              <p:cNvSpPr/>
              <p:nvPr/>
            </p:nvSpPr>
            <p:spPr bwMode="auto">
              <a:xfrm>
                <a:off x="9136057" y="332501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59" name="Oval 586">
                <a:extLst>
                  <a:ext uri="{FF2B5EF4-FFF2-40B4-BE49-F238E27FC236}">
                    <a16:creationId xmlns:a16="http://schemas.microsoft.com/office/drawing/2014/main" id="{E825863F-0ADB-E847-9DDF-97BA18DD812F}"/>
                  </a:ext>
                </a:extLst>
              </p:cNvPr>
              <p:cNvSpPr/>
              <p:nvPr/>
            </p:nvSpPr>
            <p:spPr bwMode="auto">
              <a:xfrm>
                <a:off x="9159869" y="332263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60" name="Oval 587">
                <a:extLst>
                  <a:ext uri="{FF2B5EF4-FFF2-40B4-BE49-F238E27FC236}">
                    <a16:creationId xmlns:a16="http://schemas.microsoft.com/office/drawing/2014/main" id="{0A1086ED-B557-4B41-89F9-224C8DA031A4}"/>
                  </a:ext>
                </a:extLst>
              </p:cNvPr>
              <p:cNvSpPr/>
              <p:nvPr/>
            </p:nvSpPr>
            <p:spPr bwMode="auto">
              <a:xfrm>
                <a:off x="9193207" y="326786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61" name="Oval 588">
                <a:extLst>
                  <a:ext uri="{FF2B5EF4-FFF2-40B4-BE49-F238E27FC236}">
                    <a16:creationId xmlns:a16="http://schemas.microsoft.com/office/drawing/2014/main" id="{AFA01A78-E919-EA46-AC2A-A916D43B41A8}"/>
                  </a:ext>
                </a:extLst>
              </p:cNvPr>
              <p:cNvSpPr/>
              <p:nvPr/>
            </p:nvSpPr>
            <p:spPr bwMode="auto">
              <a:xfrm>
                <a:off x="9224163" y="329644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62" name="Oval 589">
                <a:extLst>
                  <a:ext uri="{FF2B5EF4-FFF2-40B4-BE49-F238E27FC236}">
                    <a16:creationId xmlns:a16="http://schemas.microsoft.com/office/drawing/2014/main" id="{2B4F3ABC-2A5F-7349-A390-92F1662DCDFA}"/>
                  </a:ext>
                </a:extLst>
              </p:cNvPr>
              <p:cNvSpPr/>
              <p:nvPr/>
            </p:nvSpPr>
            <p:spPr bwMode="auto">
              <a:xfrm>
                <a:off x="9233688" y="334644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63" name="Oval 590">
                <a:extLst>
                  <a:ext uri="{FF2B5EF4-FFF2-40B4-BE49-F238E27FC236}">
                    <a16:creationId xmlns:a16="http://schemas.microsoft.com/office/drawing/2014/main" id="{208643CC-9DDE-0045-8FBC-6D36EDA3DBB7}"/>
                  </a:ext>
                </a:extLst>
              </p:cNvPr>
              <p:cNvSpPr/>
              <p:nvPr/>
            </p:nvSpPr>
            <p:spPr bwMode="auto">
              <a:xfrm>
                <a:off x="9238451" y="342741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64" name="Oval 591">
                <a:extLst>
                  <a:ext uri="{FF2B5EF4-FFF2-40B4-BE49-F238E27FC236}">
                    <a16:creationId xmlns:a16="http://schemas.microsoft.com/office/drawing/2014/main" id="{A0B74170-28AF-894E-ABB7-33D16329C3E4}"/>
                  </a:ext>
                </a:extLst>
              </p:cNvPr>
              <p:cNvSpPr/>
              <p:nvPr/>
            </p:nvSpPr>
            <p:spPr bwMode="auto">
              <a:xfrm>
                <a:off x="9274169" y="343931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65" name="Oval 592">
                <a:extLst>
                  <a:ext uri="{FF2B5EF4-FFF2-40B4-BE49-F238E27FC236}">
                    <a16:creationId xmlns:a16="http://schemas.microsoft.com/office/drawing/2014/main" id="{35DBAD78-DF5A-1344-924A-BBD47A94BDB2}"/>
                  </a:ext>
                </a:extLst>
              </p:cNvPr>
              <p:cNvSpPr/>
              <p:nvPr/>
            </p:nvSpPr>
            <p:spPr bwMode="auto">
              <a:xfrm>
                <a:off x="9345607" y="342026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66" name="Oval 593">
                <a:extLst>
                  <a:ext uri="{FF2B5EF4-FFF2-40B4-BE49-F238E27FC236}">
                    <a16:creationId xmlns:a16="http://schemas.microsoft.com/office/drawing/2014/main" id="{F777B008-5B6D-AE43-A094-0C77FFBF029B}"/>
                  </a:ext>
                </a:extLst>
              </p:cNvPr>
              <p:cNvSpPr/>
              <p:nvPr/>
            </p:nvSpPr>
            <p:spPr bwMode="auto">
              <a:xfrm>
                <a:off x="9371800" y="336549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67" name="Oval 594">
                <a:extLst>
                  <a:ext uri="{FF2B5EF4-FFF2-40B4-BE49-F238E27FC236}">
                    <a16:creationId xmlns:a16="http://schemas.microsoft.com/office/drawing/2014/main" id="{A01AF09E-B38B-D34C-98A5-F729D121D1C6}"/>
                  </a:ext>
                </a:extLst>
              </p:cNvPr>
              <p:cNvSpPr/>
              <p:nvPr/>
            </p:nvSpPr>
            <p:spPr bwMode="auto">
              <a:xfrm>
                <a:off x="9424188" y="336549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68" name="Oval 595">
                <a:extLst>
                  <a:ext uri="{FF2B5EF4-FFF2-40B4-BE49-F238E27FC236}">
                    <a16:creationId xmlns:a16="http://schemas.microsoft.com/office/drawing/2014/main" id="{E822B7DA-0F50-AD44-9692-5AAC66710D27}"/>
                  </a:ext>
                </a:extLst>
              </p:cNvPr>
              <p:cNvSpPr/>
              <p:nvPr/>
            </p:nvSpPr>
            <p:spPr bwMode="auto">
              <a:xfrm>
                <a:off x="9483719" y="334644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69" name="Oval 596">
                <a:extLst>
                  <a:ext uri="{FF2B5EF4-FFF2-40B4-BE49-F238E27FC236}">
                    <a16:creationId xmlns:a16="http://schemas.microsoft.com/office/drawing/2014/main" id="{EBFE769C-7E8E-BF45-8DC5-B6898CB285C7}"/>
                  </a:ext>
                </a:extLst>
              </p:cNvPr>
              <p:cNvSpPr/>
              <p:nvPr/>
            </p:nvSpPr>
            <p:spPr bwMode="auto">
              <a:xfrm>
                <a:off x="9474194" y="34155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70" name="Oval 597">
                <a:extLst>
                  <a:ext uri="{FF2B5EF4-FFF2-40B4-BE49-F238E27FC236}">
                    <a16:creationId xmlns:a16="http://schemas.microsoft.com/office/drawing/2014/main" id="{1554088C-3DC0-CC44-8973-260A07B88A0E}"/>
                  </a:ext>
                </a:extLst>
              </p:cNvPr>
              <p:cNvSpPr/>
              <p:nvPr/>
            </p:nvSpPr>
            <p:spPr bwMode="auto">
              <a:xfrm>
                <a:off x="9405138" y="343455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71" name="Oval 598">
                <a:extLst>
                  <a:ext uri="{FF2B5EF4-FFF2-40B4-BE49-F238E27FC236}">
                    <a16:creationId xmlns:a16="http://schemas.microsoft.com/office/drawing/2014/main" id="{036971D1-4026-A440-921E-8A81C191FAB7}"/>
                  </a:ext>
                </a:extLst>
              </p:cNvPr>
              <p:cNvSpPr/>
              <p:nvPr/>
            </p:nvSpPr>
            <p:spPr bwMode="auto">
              <a:xfrm>
                <a:off x="9378944" y="345598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72" name="Oval 599">
                <a:extLst>
                  <a:ext uri="{FF2B5EF4-FFF2-40B4-BE49-F238E27FC236}">
                    <a16:creationId xmlns:a16="http://schemas.microsoft.com/office/drawing/2014/main" id="{98FAE060-4E7B-794B-8C35-89549D1D3251}"/>
                  </a:ext>
                </a:extLst>
              </p:cNvPr>
              <p:cNvSpPr/>
              <p:nvPr/>
            </p:nvSpPr>
            <p:spPr bwMode="auto">
              <a:xfrm>
                <a:off x="9464669" y="357504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73" name="Oval 600">
                <a:extLst>
                  <a:ext uri="{FF2B5EF4-FFF2-40B4-BE49-F238E27FC236}">
                    <a16:creationId xmlns:a16="http://schemas.microsoft.com/office/drawing/2014/main" id="{FAF7CAA4-C6F3-2C4F-9584-7FA1D407BC43}"/>
                  </a:ext>
                </a:extLst>
              </p:cNvPr>
              <p:cNvSpPr/>
              <p:nvPr/>
            </p:nvSpPr>
            <p:spPr bwMode="auto">
              <a:xfrm>
                <a:off x="9462288" y="361791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74" name="Oval 601">
                <a:extLst>
                  <a:ext uri="{FF2B5EF4-FFF2-40B4-BE49-F238E27FC236}">
                    <a16:creationId xmlns:a16="http://schemas.microsoft.com/office/drawing/2014/main" id="{0E5FB457-83B3-F94F-A778-6033351E4921}"/>
                  </a:ext>
                </a:extLst>
              </p:cNvPr>
              <p:cNvSpPr/>
              <p:nvPr/>
            </p:nvSpPr>
            <p:spPr bwMode="auto">
              <a:xfrm>
                <a:off x="9519438" y="356314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75" name="Oval 602">
                <a:extLst>
                  <a:ext uri="{FF2B5EF4-FFF2-40B4-BE49-F238E27FC236}">
                    <a16:creationId xmlns:a16="http://schemas.microsoft.com/office/drawing/2014/main" id="{1EA4F1CD-8643-ED4C-B076-4CA11FE2BFBE}"/>
                  </a:ext>
                </a:extLst>
              </p:cNvPr>
              <p:cNvSpPr/>
              <p:nvPr/>
            </p:nvSpPr>
            <p:spPr bwMode="auto">
              <a:xfrm>
                <a:off x="9569444" y="371792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76" name="Oval 603">
                <a:extLst>
                  <a:ext uri="{FF2B5EF4-FFF2-40B4-BE49-F238E27FC236}">
                    <a16:creationId xmlns:a16="http://schemas.microsoft.com/office/drawing/2014/main" id="{4D5FC455-1957-AE4B-8036-4F7B152E7467}"/>
                  </a:ext>
                </a:extLst>
              </p:cNvPr>
              <p:cNvSpPr/>
              <p:nvPr/>
            </p:nvSpPr>
            <p:spPr bwMode="auto">
              <a:xfrm>
                <a:off x="9762325" y="354647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77" name="Oval 604">
                <a:extLst>
                  <a:ext uri="{FF2B5EF4-FFF2-40B4-BE49-F238E27FC236}">
                    <a16:creationId xmlns:a16="http://schemas.microsoft.com/office/drawing/2014/main" id="{B34B0E4C-E0D8-5A41-8535-E7800E85098A}"/>
                  </a:ext>
                </a:extLst>
              </p:cNvPr>
              <p:cNvSpPr/>
              <p:nvPr/>
            </p:nvSpPr>
            <p:spPr bwMode="auto">
              <a:xfrm>
                <a:off x="9638500" y="348217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78" name="Oval 605">
                <a:extLst>
                  <a:ext uri="{FF2B5EF4-FFF2-40B4-BE49-F238E27FC236}">
                    <a16:creationId xmlns:a16="http://schemas.microsoft.com/office/drawing/2014/main" id="{319404E6-3DEF-4B4D-95C8-E0C47D256FBB}"/>
                  </a:ext>
                </a:extLst>
              </p:cNvPr>
              <p:cNvSpPr/>
              <p:nvPr/>
            </p:nvSpPr>
            <p:spPr bwMode="auto">
              <a:xfrm>
                <a:off x="9633738" y="339169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79" name="Oval 606">
                <a:extLst>
                  <a:ext uri="{FF2B5EF4-FFF2-40B4-BE49-F238E27FC236}">
                    <a16:creationId xmlns:a16="http://schemas.microsoft.com/office/drawing/2014/main" id="{12112EA7-85A7-BC48-B4F7-9EA18E5DD3E8}"/>
                  </a:ext>
                </a:extLst>
              </p:cNvPr>
              <p:cNvSpPr/>
              <p:nvPr/>
            </p:nvSpPr>
            <p:spPr bwMode="auto">
              <a:xfrm>
                <a:off x="9526581" y="332025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0" name="Oval 607">
                <a:extLst>
                  <a:ext uri="{FF2B5EF4-FFF2-40B4-BE49-F238E27FC236}">
                    <a16:creationId xmlns:a16="http://schemas.microsoft.com/office/drawing/2014/main" id="{9645F153-7D96-EB4E-BD46-76C95D45ECB2}"/>
                  </a:ext>
                </a:extLst>
              </p:cNvPr>
              <p:cNvSpPr/>
              <p:nvPr/>
            </p:nvSpPr>
            <p:spPr bwMode="auto">
              <a:xfrm>
                <a:off x="9509913" y="329167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1" name="Oval 608">
                <a:extLst>
                  <a:ext uri="{FF2B5EF4-FFF2-40B4-BE49-F238E27FC236}">
                    <a16:creationId xmlns:a16="http://schemas.microsoft.com/office/drawing/2014/main" id="{07286939-ADCB-FC40-BB3C-987FCA3D944E}"/>
                  </a:ext>
                </a:extLst>
              </p:cNvPr>
              <p:cNvSpPr/>
              <p:nvPr/>
            </p:nvSpPr>
            <p:spPr bwMode="auto">
              <a:xfrm>
                <a:off x="9709938" y="331787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2" name="Oval 609">
                <a:extLst>
                  <a:ext uri="{FF2B5EF4-FFF2-40B4-BE49-F238E27FC236}">
                    <a16:creationId xmlns:a16="http://schemas.microsoft.com/office/drawing/2014/main" id="{1FEF241D-AAB1-EE4D-939E-DCEF7B70A895}"/>
                  </a:ext>
                </a:extLst>
              </p:cNvPr>
              <p:cNvSpPr/>
              <p:nvPr/>
            </p:nvSpPr>
            <p:spPr bwMode="auto">
              <a:xfrm>
                <a:off x="9738513" y="333692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3" name="Oval 610">
                <a:extLst>
                  <a:ext uri="{FF2B5EF4-FFF2-40B4-BE49-F238E27FC236}">
                    <a16:creationId xmlns:a16="http://schemas.microsoft.com/office/drawing/2014/main" id="{FE57B2A5-D572-304C-824D-79B63106C34F}"/>
                  </a:ext>
                </a:extLst>
              </p:cNvPr>
              <p:cNvSpPr/>
              <p:nvPr/>
            </p:nvSpPr>
            <p:spPr bwMode="auto">
              <a:xfrm>
                <a:off x="9788519" y="334644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4" name="Oval 611">
                <a:extLst>
                  <a:ext uri="{FF2B5EF4-FFF2-40B4-BE49-F238E27FC236}">
                    <a16:creationId xmlns:a16="http://schemas.microsoft.com/office/drawing/2014/main" id="{8B8EF771-32A5-1C44-94E3-0A872B2C77F7}"/>
                  </a:ext>
                </a:extLst>
              </p:cNvPr>
              <p:cNvSpPr/>
              <p:nvPr/>
            </p:nvSpPr>
            <p:spPr bwMode="auto">
              <a:xfrm>
                <a:off x="9352750" y="332263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5" name="Oval 612">
                <a:extLst>
                  <a:ext uri="{FF2B5EF4-FFF2-40B4-BE49-F238E27FC236}">
                    <a16:creationId xmlns:a16="http://schemas.microsoft.com/office/drawing/2014/main" id="{13C4CA53-5F1D-5E41-92FB-AB046F43B1B0}"/>
                  </a:ext>
                </a:extLst>
              </p:cNvPr>
              <p:cNvSpPr/>
              <p:nvPr/>
            </p:nvSpPr>
            <p:spPr bwMode="auto">
              <a:xfrm>
                <a:off x="9340844" y="327977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6" name="Oval 613">
                <a:extLst>
                  <a:ext uri="{FF2B5EF4-FFF2-40B4-BE49-F238E27FC236}">
                    <a16:creationId xmlns:a16="http://schemas.microsoft.com/office/drawing/2014/main" id="{9267E5EB-E2B5-5C40-BC0C-660B7912F451}"/>
                  </a:ext>
                </a:extLst>
              </p:cNvPr>
              <p:cNvSpPr/>
              <p:nvPr/>
            </p:nvSpPr>
            <p:spPr bwMode="auto">
              <a:xfrm>
                <a:off x="9374182" y="324643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7" name="Oval 614">
                <a:extLst>
                  <a:ext uri="{FF2B5EF4-FFF2-40B4-BE49-F238E27FC236}">
                    <a16:creationId xmlns:a16="http://schemas.microsoft.com/office/drawing/2014/main" id="{946550F6-B7EE-464B-A4C2-CAC8F959C9C1}"/>
                  </a:ext>
                </a:extLst>
              </p:cNvPr>
              <p:cNvSpPr/>
              <p:nvPr/>
            </p:nvSpPr>
            <p:spPr bwMode="auto">
              <a:xfrm>
                <a:off x="9421807" y="319881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8" name="Oval 615">
                <a:extLst>
                  <a:ext uri="{FF2B5EF4-FFF2-40B4-BE49-F238E27FC236}">
                    <a16:creationId xmlns:a16="http://schemas.microsoft.com/office/drawing/2014/main" id="{FD4B9ECA-0A94-9848-870F-BA2CA350AD1C}"/>
                  </a:ext>
                </a:extLst>
              </p:cNvPr>
              <p:cNvSpPr/>
              <p:nvPr/>
            </p:nvSpPr>
            <p:spPr bwMode="auto">
              <a:xfrm>
                <a:off x="9343225" y="320833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9" name="Oval 616">
                <a:extLst>
                  <a:ext uri="{FF2B5EF4-FFF2-40B4-BE49-F238E27FC236}">
                    <a16:creationId xmlns:a16="http://schemas.microsoft.com/office/drawing/2014/main" id="{72D323C7-CB4F-9D4D-818B-B272716DB9C6}"/>
                  </a:ext>
                </a:extLst>
              </p:cNvPr>
              <p:cNvSpPr/>
              <p:nvPr/>
            </p:nvSpPr>
            <p:spPr bwMode="auto">
              <a:xfrm>
                <a:off x="9536106" y="315118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90" name="Oval 617">
                <a:extLst>
                  <a:ext uri="{FF2B5EF4-FFF2-40B4-BE49-F238E27FC236}">
                    <a16:creationId xmlns:a16="http://schemas.microsoft.com/office/drawing/2014/main" id="{5ADB9CA4-9D28-CA46-8C6D-B2DA72D4FA79}"/>
                  </a:ext>
                </a:extLst>
              </p:cNvPr>
              <p:cNvSpPr/>
              <p:nvPr/>
            </p:nvSpPr>
            <p:spPr bwMode="auto">
              <a:xfrm>
                <a:off x="9588494" y="316547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91" name="Oval 618">
                <a:extLst>
                  <a:ext uri="{FF2B5EF4-FFF2-40B4-BE49-F238E27FC236}">
                    <a16:creationId xmlns:a16="http://schemas.microsoft.com/office/drawing/2014/main" id="{A157FDF6-30C4-794A-B5CF-3156E3AB2864}"/>
                  </a:ext>
                </a:extLst>
              </p:cNvPr>
              <p:cNvSpPr/>
              <p:nvPr/>
            </p:nvSpPr>
            <p:spPr bwMode="auto">
              <a:xfrm>
                <a:off x="9793281" y="321071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92" name="Oval 619">
                <a:extLst>
                  <a:ext uri="{FF2B5EF4-FFF2-40B4-BE49-F238E27FC236}">
                    <a16:creationId xmlns:a16="http://schemas.microsoft.com/office/drawing/2014/main" id="{55F9A92E-F442-0548-B945-60BA2C670972}"/>
                  </a:ext>
                </a:extLst>
              </p:cNvPr>
              <p:cNvSpPr/>
              <p:nvPr/>
            </p:nvSpPr>
            <p:spPr bwMode="auto">
              <a:xfrm>
                <a:off x="9886150" y="326072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93" name="Oval 620">
                <a:extLst>
                  <a:ext uri="{FF2B5EF4-FFF2-40B4-BE49-F238E27FC236}">
                    <a16:creationId xmlns:a16="http://schemas.microsoft.com/office/drawing/2014/main" id="{EAAC8132-C448-104A-8C95-273F74BF7720}"/>
                  </a:ext>
                </a:extLst>
              </p:cNvPr>
              <p:cNvSpPr/>
              <p:nvPr/>
            </p:nvSpPr>
            <p:spPr bwMode="auto">
              <a:xfrm>
                <a:off x="9912344" y="326072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94" name="Oval 621">
                <a:extLst>
                  <a:ext uri="{FF2B5EF4-FFF2-40B4-BE49-F238E27FC236}">
                    <a16:creationId xmlns:a16="http://schemas.microsoft.com/office/drawing/2014/main" id="{03195700-093C-BA4B-9606-5CB439B3D1A4}"/>
                  </a:ext>
                </a:extLst>
              </p:cNvPr>
              <p:cNvSpPr/>
              <p:nvPr/>
            </p:nvSpPr>
            <p:spPr bwMode="auto">
              <a:xfrm>
                <a:off x="9933775" y="315833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95" name="Oval 622">
                <a:extLst>
                  <a:ext uri="{FF2B5EF4-FFF2-40B4-BE49-F238E27FC236}">
                    <a16:creationId xmlns:a16="http://schemas.microsoft.com/office/drawing/2014/main" id="{8D23C645-2313-4C49-8A36-3CCCE3AFF35F}"/>
                  </a:ext>
                </a:extLst>
              </p:cNvPr>
              <p:cNvSpPr/>
              <p:nvPr/>
            </p:nvSpPr>
            <p:spPr bwMode="auto">
              <a:xfrm>
                <a:off x="10029025" y="31559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96" name="Oval 623">
                <a:extLst>
                  <a:ext uri="{FF2B5EF4-FFF2-40B4-BE49-F238E27FC236}">
                    <a16:creationId xmlns:a16="http://schemas.microsoft.com/office/drawing/2014/main" id="{C51E8210-D33B-8B4D-A5AD-4510106C4B59}"/>
                  </a:ext>
                </a:extLst>
              </p:cNvPr>
              <p:cNvSpPr/>
              <p:nvPr/>
            </p:nvSpPr>
            <p:spPr bwMode="auto">
              <a:xfrm>
                <a:off x="9819475" y="312261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97" name="Oval 624">
                <a:extLst>
                  <a:ext uri="{FF2B5EF4-FFF2-40B4-BE49-F238E27FC236}">
                    <a16:creationId xmlns:a16="http://schemas.microsoft.com/office/drawing/2014/main" id="{B1663472-7E5C-2C43-9084-345C277327D5}"/>
                  </a:ext>
                </a:extLst>
              </p:cNvPr>
              <p:cNvSpPr/>
              <p:nvPr/>
            </p:nvSpPr>
            <p:spPr bwMode="auto">
              <a:xfrm>
                <a:off x="9748038" y="308451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98" name="Oval 625">
                <a:extLst>
                  <a:ext uri="{FF2B5EF4-FFF2-40B4-BE49-F238E27FC236}">
                    <a16:creationId xmlns:a16="http://schemas.microsoft.com/office/drawing/2014/main" id="{63E015E9-1D0C-B349-8BBC-90FA44539137}"/>
                  </a:ext>
                </a:extLst>
              </p:cNvPr>
              <p:cNvSpPr/>
              <p:nvPr/>
            </p:nvSpPr>
            <p:spPr bwMode="auto">
              <a:xfrm>
                <a:off x="9667075" y="306784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99" name="Oval 626">
                <a:extLst>
                  <a:ext uri="{FF2B5EF4-FFF2-40B4-BE49-F238E27FC236}">
                    <a16:creationId xmlns:a16="http://schemas.microsoft.com/office/drawing/2014/main" id="{0E15C4D4-BE22-DC43-A2D9-7E679747AC15}"/>
                  </a:ext>
                </a:extLst>
              </p:cNvPr>
              <p:cNvSpPr/>
              <p:nvPr/>
            </p:nvSpPr>
            <p:spPr bwMode="auto">
              <a:xfrm>
                <a:off x="9667075" y="312975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0" name="Oval 627">
                <a:extLst>
                  <a:ext uri="{FF2B5EF4-FFF2-40B4-BE49-F238E27FC236}">
                    <a16:creationId xmlns:a16="http://schemas.microsoft.com/office/drawing/2014/main" id="{06250988-A782-7345-9D9C-6AFD0E9CEBB9}"/>
                  </a:ext>
                </a:extLst>
              </p:cNvPr>
              <p:cNvSpPr/>
              <p:nvPr/>
            </p:nvSpPr>
            <p:spPr bwMode="auto">
              <a:xfrm>
                <a:off x="9636119" y="310832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1" name="Oval 628">
                <a:extLst>
                  <a:ext uri="{FF2B5EF4-FFF2-40B4-BE49-F238E27FC236}">
                    <a16:creationId xmlns:a16="http://schemas.microsoft.com/office/drawing/2014/main" id="{C9C987CB-5F1D-DA42-8600-8EF5AC76611A}"/>
                  </a:ext>
                </a:extLst>
              </p:cNvPr>
              <p:cNvSpPr/>
              <p:nvPr/>
            </p:nvSpPr>
            <p:spPr bwMode="auto">
              <a:xfrm>
                <a:off x="9514675" y="30892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2" name="Oval 629">
                <a:extLst>
                  <a:ext uri="{FF2B5EF4-FFF2-40B4-BE49-F238E27FC236}">
                    <a16:creationId xmlns:a16="http://schemas.microsoft.com/office/drawing/2014/main" id="{18DFEC1A-4234-6A47-99AF-EA03558CE334}"/>
                  </a:ext>
                </a:extLst>
              </p:cNvPr>
              <p:cNvSpPr/>
              <p:nvPr/>
            </p:nvSpPr>
            <p:spPr bwMode="auto">
              <a:xfrm>
                <a:off x="9478956" y="306308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3" name="Oval 630">
                <a:extLst>
                  <a:ext uri="{FF2B5EF4-FFF2-40B4-BE49-F238E27FC236}">
                    <a16:creationId xmlns:a16="http://schemas.microsoft.com/office/drawing/2014/main" id="{265A3723-7144-2D45-B914-CD82C7259605}"/>
                  </a:ext>
                </a:extLst>
              </p:cNvPr>
              <p:cNvSpPr/>
              <p:nvPr/>
            </p:nvSpPr>
            <p:spPr bwMode="auto">
              <a:xfrm>
                <a:off x="9424187" y="306546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4" name="Oval 631">
                <a:extLst>
                  <a:ext uri="{FF2B5EF4-FFF2-40B4-BE49-F238E27FC236}">
                    <a16:creationId xmlns:a16="http://schemas.microsoft.com/office/drawing/2014/main" id="{20A9A244-2861-EF48-A56A-7EAB0CA297FE}"/>
                  </a:ext>
                </a:extLst>
              </p:cNvPr>
              <p:cNvSpPr/>
              <p:nvPr/>
            </p:nvSpPr>
            <p:spPr bwMode="auto">
              <a:xfrm>
                <a:off x="9393231" y="300831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5" name="Oval 632">
                <a:extLst>
                  <a:ext uri="{FF2B5EF4-FFF2-40B4-BE49-F238E27FC236}">
                    <a16:creationId xmlns:a16="http://schemas.microsoft.com/office/drawing/2014/main" id="{CAC3094C-47A7-B244-92A2-9880DD8EDCCE}"/>
                  </a:ext>
                </a:extLst>
              </p:cNvPr>
              <p:cNvSpPr/>
              <p:nvPr/>
            </p:nvSpPr>
            <p:spPr bwMode="auto">
              <a:xfrm>
                <a:off x="9393231" y="304641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6" name="Oval 633">
                <a:extLst>
                  <a:ext uri="{FF2B5EF4-FFF2-40B4-BE49-F238E27FC236}">
                    <a16:creationId xmlns:a16="http://schemas.microsoft.com/office/drawing/2014/main" id="{C424CCD5-2839-D948-8547-F519F36BDCCC}"/>
                  </a:ext>
                </a:extLst>
              </p:cNvPr>
              <p:cNvSpPr/>
              <p:nvPr/>
            </p:nvSpPr>
            <p:spPr bwMode="auto">
              <a:xfrm>
                <a:off x="9393231" y="308451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7" name="Oval 634">
                <a:extLst>
                  <a:ext uri="{FF2B5EF4-FFF2-40B4-BE49-F238E27FC236}">
                    <a16:creationId xmlns:a16="http://schemas.microsoft.com/office/drawing/2014/main" id="{DECFFD17-7843-1442-98A7-BEB05FAFF77A}"/>
                  </a:ext>
                </a:extLst>
              </p:cNvPr>
              <p:cNvSpPr/>
              <p:nvPr/>
            </p:nvSpPr>
            <p:spPr bwMode="auto">
              <a:xfrm>
                <a:off x="9352750" y="303926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8" name="Oval 635">
                <a:extLst>
                  <a:ext uri="{FF2B5EF4-FFF2-40B4-BE49-F238E27FC236}">
                    <a16:creationId xmlns:a16="http://schemas.microsoft.com/office/drawing/2014/main" id="{82277B3C-1727-F94B-81A6-93D700B12682}"/>
                  </a:ext>
                </a:extLst>
              </p:cNvPr>
              <p:cNvSpPr/>
              <p:nvPr/>
            </p:nvSpPr>
            <p:spPr bwMode="auto">
              <a:xfrm>
                <a:off x="9359893" y="297497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9" name="Oval 636">
                <a:extLst>
                  <a:ext uri="{FF2B5EF4-FFF2-40B4-BE49-F238E27FC236}">
                    <a16:creationId xmlns:a16="http://schemas.microsoft.com/office/drawing/2014/main" id="{4FD0FAB3-8949-6546-9782-A0B807BE8913}"/>
                  </a:ext>
                </a:extLst>
              </p:cNvPr>
              <p:cNvSpPr/>
              <p:nvPr/>
            </p:nvSpPr>
            <p:spPr bwMode="auto">
              <a:xfrm>
                <a:off x="9333700" y="308927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10" name="Oval 637">
                <a:extLst>
                  <a:ext uri="{FF2B5EF4-FFF2-40B4-BE49-F238E27FC236}">
                    <a16:creationId xmlns:a16="http://schemas.microsoft.com/office/drawing/2014/main" id="{46703422-612B-054D-BF58-FF78613D2125}"/>
                  </a:ext>
                </a:extLst>
              </p:cNvPr>
              <p:cNvSpPr/>
              <p:nvPr/>
            </p:nvSpPr>
            <p:spPr bwMode="auto">
              <a:xfrm>
                <a:off x="9336081" y="312737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11" name="Oval 638">
                <a:extLst>
                  <a:ext uri="{FF2B5EF4-FFF2-40B4-BE49-F238E27FC236}">
                    <a16:creationId xmlns:a16="http://schemas.microsoft.com/office/drawing/2014/main" id="{C6B7EBC6-8930-074E-84CF-A7E581CC1C50}"/>
                  </a:ext>
                </a:extLst>
              </p:cNvPr>
              <p:cNvSpPr/>
              <p:nvPr/>
            </p:nvSpPr>
            <p:spPr bwMode="auto">
              <a:xfrm>
                <a:off x="9355131" y="315356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12" name="Oval 639">
                <a:extLst>
                  <a:ext uri="{FF2B5EF4-FFF2-40B4-BE49-F238E27FC236}">
                    <a16:creationId xmlns:a16="http://schemas.microsoft.com/office/drawing/2014/main" id="{A427A868-72EE-3940-9442-12010F1554D9}"/>
                  </a:ext>
                </a:extLst>
              </p:cNvPr>
              <p:cNvSpPr/>
              <p:nvPr/>
            </p:nvSpPr>
            <p:spPr bwMode="auto">
              <a:xfrm>
                <a:off x="9221781" y="317499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13" name="Oval 640">
                <a:extLst>
                  <a:ext uri="{FF2B5EF4-FFF2-40B4-BE49-F238E27FC236}">
                    <a16:creationId xmlns:a16="http://schemas.microsoft.com/office/drawing/2014/main" id="{BB747DA2-6DC1-6241-A3FF-3C7CA862417C}"/>
                  </a:ext>
                </a:extLst>
              </p:cNvPr>
              <p:cNvSpPr/>
              <p:nvPr/>
            </p:nvSpPr>
            <p:spPr bwMode="auto">
              <a:xfrm>
                <a:off x="9207493" y="312737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14" name="Oval 641">
                <a:extLst>
                  <a:ext uri="{FF2B5EF4-FFF2-40B4-BE49-F238E27FC236}">
                    <a16:creationId xmlns:a16="http://schemas.microsoft.com/office/drawing/2014/main" id="{CC50C7C3-75C4-0949-AC30-A4383331360B}"/>
                  </a:ext>
                </a:extLst>
              </p:cNvPr>
              <p:cNvSpPr/>
              <p:nvPr/>
            </p:nvSpPr>
            <p:spPr bwMode="auto">
              <a:xfrm>
                <a:off x="9257500" y="312499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15" name="Oval 642">
                <a:extLst>
                  <a:ext uri="{FF2B5EF4-FFF2-40B4-BE49-F238E27FC236}">
                    <a16:creationId xmlns:a16="http://schemas.microsoft.com/office/drawing/2014/main" id="{381F7DB2-808E-A849-A240-2E1787600066}"/>
                  </a:ext>
                </a:extLst>
              </p:cNvPr>
              <p:cNvSpPr/>
              <p:nvPr/>
            </p:nvSpPr>
            <p:spPr bwMode="auto">
              <a:xfrm>
                <a:off x="9259881" y="316309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16" name="Oval 643">
                <a:extLst>
                  <a:ext uri="{FF2B5EF4-FFF2-40B4-BE49-F238E27FC236}">
                    <a16:creationId xmlns:a16="http://schemas.microsoft.com/office/drawing/2014/main" id="{ED23922E-D690-FC47-9046-1F5C44019819}"/>
                  </a:ext>
                </a:extLst>
              </p:cNvPr>
              <p:cNvSpPr/>
              <p:nvPr/>
            </p:nvSpPr>
            <p:spPr bwMode="auto">
              <a:xfrm>
                <a:off x="9262262" y="306546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17" name="Oval 644">
                <a:extLst>
                  <a:ext uri="{FF2B5EF4-FFF2-40B4-BE49-F238E27FC236}">
                    <a16:creationId xmlns:a16="http://schemas.microsoft.com/office/drawing/2014/main" id="{803ABA25-32A8-A74A-89A0-87F5A3F7E7B7}"/>
                  </a:ext>
                </a:extLst>
              </p:cNvPr>
              <p:cNvSpPr/>
              <p:nvPr/>
            </p:nvSpPr>
            <p:spPr bwMode="auto">
              <a:xfrm>
                <a:off x="9090812" y="327263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18" name="Oval 645">
                <a:extLst>
                  <a:ext uri="{FF2B5EF4-FFF2-40B4-BE49-F238E27FC236}">
                    <a16:creationId xmlns:a16="http://schemas.microsoft.com/office/drawing/2014/main" id="{8D3FE0ED-B554-4349-8360-8260C93DF23B}"/>
                  </a:ext>
                </a:extLst>
              </p:cNvPr>
              <p:cNvSpPr/>
              <p:nvPr/>
            </p:nvSpPr>
            <p:spPr bwMode="auto">
              <a:xfrm>
                <a:off x="9100337" y="324643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19" name="Oval 646">
                <a:extLst>
                  <a:ext uri="{FF2B5EF4-FFF2-40B4-BE49-F238E27FC236}">
                    <a16:creationId xmlns:a16="http://schemas.microsoft.com/office/drawing/2014/main" id="{E0B3BAC8-C9FC-954D-933A-588DC671C715}"/>
                  </a:ext>
                </a:extLst>
              </p:cNvPr>
              <p:cNvSpPr/>
              <p:nvPr/>
            </p:nvSpPr>
            <p:spPr bwMode="auto">
              <a:xfrm>
                <a:off x="9095575" y="319881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20" name="Oval 647">
                <a:extLst>
                  <a:ext uri="{FF2B5EF4-FFF2-40B4-BE49-F238E27FC236}">
                    <a16:creationId xmlns:a16="http://schemas.microsoft.com/office/drawing/2014/main" id="{E9499A17-BA37-0C4A-840B-2E46D892488F}"/>
                  </a:ext>
                </a:extLst>
              </p:cNvPr>
              <p:cNvSpPr/>
              <p:nvPr/>
            </p:nvSpPr>
            <p:spPr bwMode="auto">
              <a:xfrm>
                <a:off x="9117006" y="317976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21" name="Oval 648">
                <a:extLst>
                  <a:ext uri="{FF2B5EF4-FFF2-40B4-BE49-F238E27FC236}">
                    <a16:creationId xmlns:a16="http://schemas.microsoft.com/office/drawing/2014/main" id="{C96F7BCD-1F44-2545-9640-F117F85D80F9}"/>
                  </a:ext>
                </a:extLst>
              </p:cNvPr>
              <p:cNvSpPr/>
              <p:nvPr/>
            </p:nvSpPr>
            <p:spPr bwMode="auto">
              <a:xfrm>
                <a:off x="9145581" y="31940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22" name="Oval 649">
                <a:extLst>
                  <a:ext uri="{FF2B5EF4-FFF2-40B4-BE49-F238E27FC236}">
                    <a16:creationId xmlns:a16="http://schemas.microsoft.com/office/drawing/2014/main" id="{11496CC8-FAFF-154A-B290-2F2642E0A291}"/>
                  </a:ext>
                </a:extLst>
              </p:cNvPr>
              <p:cNvSpPr/>
              <p:nvPr/>
            </p:nvSpPr>
            <p:spPr bwMode="auto">
              <a:xfrm>
                <a:off x="9143200" y="322500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23" name="Oval 650">
                <a:extLst>
                  <a:ext uri="{FF2B5EF4-FFF2-40B4-BE49-F238E27FC236}">
                    <a16:creationId xmlns:a16="http://schemas.microsoft.com/office/drawing/2014/main" id="{3FDEEAA7-545E-F043-8DBE-23D8E1A38052}"/>
                  </a:ext>
                </a:extLst>
              </p:cNvPr>
              <p:cNvSpPr/>
              <p:nvPr/>
            </p:nvSpPr>
            <p:spPr bwMode="auto">
              <a:xfrm>
                <a:off x="9143200" y="326072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24" name="Oval 651">
                <a:extLst>
                  <a:ext uri="{FF2B5EF4-FFF2-40B4-BE49-F238E27FC236}">
                    <a16:creationId xmlns:a16="http://schemas.microsoft.com/office/drawing/2014/main" id="{1D7160BE-FEE5-5E40-8533-7B5499EF0DB4}"/>
                  </a:ext>
                </a:extLst>
              </p:cNvPr>
              <p:cNvSpPr/>
              <p:nvPr/>
            </p:nvSpPr>
            <p:spPr bwMode="auto">
              <a:xfrm>
                <a:off x="9117006" y="321548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25" name="Oval 652">
                <a:extLst>
                  <a:ext uri="{FF2B5EF4-FFF2-40B4-BE49-F238E27FC236}">
                    <a16:creationId xmlns:a16="http://schemas.microsoft.com/office/drawing/2014/main" id="{3630B52B-3BAC-C54E-AB30-624B7A0544D3}"/>
                  </a:ext>
                </a:extLst>
              </p:cNvPr>
              <p:cNvSpPr/>
              <p:nvPr/>
            </p:nvSpPr>
            <p:spPr bwMode="auto">
              <a:xfrm>
                <a:off x="8981275" y="321309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26" name="Oval 653">
                <a:extLst>
                  <a:ext uri="{FF2B5EF4-FFF2-40B4-BE49-F238E27FC236}">
                    <a16:creationId xmlns:a16="http://schemas.microsoft.com/office/drawing/2014/main" id="{A1AFB9B1-2070-3F48-A8BF-DC1C21B54DBD}"/>
                  </a:ext>
                </a:extLst>
              </p:cNvPr>
              <p:cNvSpPr/>
              <p:nvPr/>
            </p:nvSpPr>
            <p:spPr bwMode="auto">
              <a:xfrm>
                <a:off x="8955081" y="319643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27" name="Oval 654">
                <a:extLst>
                  <a:ext uri="{FF2B5EF4-FFF2-40B4-BE49-F238E27FC236}">
                    <a16:creationId xmlns:a16="http://schemas.microsoft.com/office/drawing/2014/main" id="{264F3353-7E44-6442-99ED-1201961C6FD2}"/>
                  </a:ext>
                </a:extLst>
              </p:cNvPr>
              <p:cNvSpPr/>
              <p:nvPr/>
            </p:nvSpPr>
            <p:spPr bwMode="auto">
              <a:xfrm>
                <a:off x="8955081" y="317738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28" name="Oval 655">
                <a:extLst>
                  <a:ext uri="{FF2B5EF4-FFF2-40B4-BE49-F238E27FC236}">
                    <a16:creationId xmlns:a16="http://schemas.microsoft.com/office/drawing/2014/main" id="{42CD08C7-2A94-734F-A36F-8E867A7331D3}"/>
                  </a:ext>
                </a:extLst>
              </p:cNvPr>
              <p:cNvSpPr/>
              <p:nvPr/>
            </p:nvSpPr>
            <p:spPr bwMode="auto">
              <a:xfrm>
                <a:off x="8993181" y="317976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29" name="Oval 656">
                <a:extLst>
                  <a:ext uri="{FF2B5EF4-FFF2-40B4-BE49-F238E27FC236}">
                    <a16:creationId xmlns:a16="http://schemas.microsoft.com/office/drawing/2014/main" id="{30113214-2BAD-B14C-BB75-CCB18BD49493}"/>
                  </a:ext>
                </a:extLst>
              </p:cNvPr>
              <p:cNvSpPr/>
              <p:nvPr/>
            </p:nvSpPr>
            <p:spPr bwMode="auto">
              <a:xfrm>
                <a:off x="8990800" y="311546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30" name="Oval 657">
                <a:extLst>
                  <a:ext uri="{FF2B5EF4-FFF2-40B4-BE49-F238E27FC236}">
                    <a16:creationId xmlns:a16="http://schemas.microsoft.com/office/drawing/2014/main" id="{5653DA65-4B76-294F-8145-ADDB756F746C}"/>
                  </a:ext>
                </a:extLst>
              </p:cNvPr>
              <p:cNvSpPr/>
              <p:nvPr/>
            </p:nvSpPr>
            <p:spPr bwMode="auto">
              <a:xfrm>
                <a:off x="8924125" y="313928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31" name="Oval 658">
                <a:extLst>
                  <a:ext uri="{FF2B5EF4-FFF2-40B4-BE49-F238E27FC236}">
                    <a16:creationId xmlns:a16="http://schemas.microsoft.com/office/drawing/2014/main" id="{BA241BD1-70CE-0C42-A5AD-C760877B87EC}"/>
                  </a:ext>
                </a:extLst>
              </p:cNvPr>
              <p:cNvSpPr/>
              <p:nvPr/>
            </p:nvSpPr>
            <p:spPr bwMode="auto">
              <a:xfrm>
                <a:off x="8914600" y="312023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32" name="Oval 659">
                <a:extLst>
                  <a:ext uri="{FF2B5EF4-FFF2-40B4-BE49-F238E27FC236}">
                    <a16:creationId xmlns:a16="http://schemas.microsoft.com/office/drawing/2014/main" id="{2206384B-F490-8B42-A4A3-6CACC491E1BD}"/>
                  </a:ext>
                </a:extLst>
              </p:cNvPr>
              <p:cNvSpPr/>
              <p:nvPr/>
            </p:nvSpPr>
            <p:spPr bwMode="auto">
              <a:xfrm>
                <a:off x="8874119" y="30797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33" name="Oval 660">
                <a:extLst>
                  <a:ext uri="{FF2B5EF4-FFF2-40B4-BE49-F238E27FC236}">
                    <a16:creationId xmlns:a16="http://schemas.microsoft.com/office/drawing/2014/main" id="{4EF2E693-2C7A-734C-9855-0C3E28089A3D}"/>
                  </a:ext>
                </a:extLst>
              </p:cNvPr>
              <p:cNvSpPr/>
              <p:nvPr/>
            </p:nvSpPr>
            <p:spPr bwMode="auto">
              <a:xfrm>
                <a:off x="8969369" y="300593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34" name="Oval 661">
                <a:extLst>
                  <a:ext uri="{FF2B5EF4-FFF2-40B4-BE49-F238E27FC236}">
                    <a16:creationId xmlns:a16="http://schemas.microsoft.com/office/drawing/2014/main" id="{65E01669-70C5-184C-9A48-8F95E6B231B8}"/>
                  </a:ext>
                </a:extLst>
              </p:cNvPr>
              <p:cNvSpPr/>
              <p:nvPr/>
            </p:nvSpPr>
            <p:spPr bwMode="auto">
              <a:xfrm>
                <a:off x="8943175" y="284400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35" name="Oval 662">
                <a:extLst>
                  <a:ext uri="{FF2B5EF4-FFF2-40B4-BE49-F238E27FC236}">
                    <a16:creationId xmlns:a16="http://schemas.microsoft.com/office/drawing/2014/main" id="{DD858D71-0DA4-974D-945C-27BE9C185B1E}"/>
                  </a:ext>
                </a:extLst>
              </p:cNvPr>
              <p:cNvSpPr/>
              <p:nvPr/>
            </p:nvSpPr>
            <p:spPr bwMode="auto">
              <a:xfrm>
                <a:off x="9050331" y="292496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36" name="Oval 663">
                <a:extLst>
                  <a:ext uri="{FF2B5EF4-FFF2-40B4-BE49-F238E27FC236}">
                    <a16:creationId xmlns:a16="http://schemas.microsoft.com/office/drawing/2014/main" id="{3107A724-373A-0A48-8774-6B7FA2AFB372}"/>
                  </a:ext>
                </a:extLst>
              </p:cNvPr>
              <p:cNvSpPr/>
              <p:nvPr/>
            </p:nvSpPr>
            <p:spPr bwMode="auto">
              <a:xfrm>
                <a:off x="9033663" y="300116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37" name="Oval 664">
                <a:extLst>
                  <a:ext uri="{FF2B5EF4-FFF2-40B4-BE49-F238E27FC236}">
                    <a16:creationId xmlns:a16="http://schemas.microsoft.com/office/drawing/2014/main" id="{83CAE181-B46C-0941-A644-83892AF44EEB}"/>
                  </a:ext>
                </a:extLst>
              </p:cNvPr>
              <p:cNvSpPr/>
              <p:nvPr/>
            </p:nvSpPr>
            <p:spPr bwMode="auto">
              <a:xfrm>
                <a:off x="8947938" y="26606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38" name="Oval 665">
                <a:extLst>
                  <a:ext uri="{FF2B5EF4-FFF2-40B4-BE49-F238E27FC236}">
                    <a16:creationId xmlns:a16="http://schemas.microsoft.com/office/drawing/2014/main" id="{CE7F5792-444B-9D41-87E9-BA8F57CF4087}"/>
                  </a:ext>
                </a:extLst>
              </p:cNvPr>
              <p:cNvSpPr/>
              <p:nvPr/>
            </p:nvSpPr>
            <p:spPr bwMode="auto">
              <a:xfrm>
                <a:off x="9062238" y="309403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39" name="Oval 666">
                <a:extLst>
                  <a:ext uri="{FF2B5EF4-FFF2-40B4-BE49-F238E27FC236}">
                    <a16:creationId xmlns:a16="http://schemas.microsoft.com/office/drawing/2014/main" id="{24C92B28-F0F8-1D45-86D5-435206FB5E09}"/>
                  </a:ext>
                </a:extLst>
              </p:cNvPr>
              <p:cNvSpPr/>
              <p:nvPr/>
            </p:nvSpPr>
            <p:spPr bwMode="auto">
              <a:xfrm>
                <a:off x="9083669" y="313451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40" name="Oval 667">
                <a:extLst>
                  <a:ext uri="{FF2B5EF4-FFF2-40B4-BE49-F238E27FC236}">
                    <a16:creationId xmlns:a16="http://schemas.microsoft.com/office/drawing/2014/main" id="{7A0C3796-C177-E042-BE84-815C5984ABA4}"/>
                  </a:ext>
                </a:extLst>
              </p:cNvPr>
              <p:cNvSpPr/>
              <p:nvPr/>
            </p:nvSpPr>
            <p:spPr bwMode="auto">
              <a:xfrm>
                <a:off x="9100337" y="309641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41" name="Oval 668">
                <a:extLst>
                  <a:ext uri="{FF2B5EF4-FFF2-40B4-BE49-F238E27FC236}">
                    <a16:creationId xmlns:a16="http://schemas.microsoft.com/office/drawing/2014/main" id="{D1DDAA7B-0749-F841-B8C9-0492BC0D1AB4}"/>
                  </a:ext>
                </a:extLst>
              </p:cNvPr>
              <p:cNvSpPr/>
              <p:nvPr/>
            </p:nvSpPr>
            <p:spPr bwMode="auto">
              <a:xfrm>
                <a:off x="9150344" y="30868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42" name="Oval 669">
                <a:extLst>
                  <a:ext uri="{FF2B5EF4-FFF2-40B4-BE49-F238E27FC236}">
                    <a16:creationId xmlns:a16="http://schemas.microsoft.com/office/drawing/2014/main" id="{E085D57E-591A-1348-8821-BAE040B2098D}"/>
                  </a:ext>
                </a:extLst>
              </p:cNvPr>
              <p:cNvSpPr/>
              <p:nvPr/>
            </p:nvSpPr>
            <p:spPr bwMode="auto">
              <a:xfrm>
                <a:off x="9193207" y="307498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43" name="Oval 670">
                <a:extLst>
                  <a:ext uri="{FF2B5EF4-FFF2-40B4-BE49-F238E27FC236}">
                    <a16:creationId xmlns:a16="http://schemas.microsoft.com/office/drawing/2014/main" id="{D6DC6C1D-8145-934F-826F-FD3DD9207049}"/>
                  </a:ext>
                </a:extLst>
              </p:cNvPr>
              <p:cNvSpPr/>
              <p:nvPr/>
            </p:nvSpPr>
            <p:spPr bwMode="auto">
              <a:xfrm>
                <a:off x="9157488" y="305355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44" name="Oval 671">
                <a:extLst>
                  <a:ext uri="{FF2B5EF4-FFF2-40B4-BE49-F238E27FC236}">
                    <a16:creationId xmlns:a16="http://schemas.microsoft.com/office/drawing/2014/main" id="{C89E64F6-13C9-FE4E-B018-F8D5AA476062}"/>
                  </a:ext>
                </a:extLst>
              </p:cNvPr>
              <p:cNvSpPr/>
              <p:nvPr/>
            </p:nvSpPr>
            <p:spPr bwMode="auto">
              <a:xfrm>
                <a:off x="9167013" y="30106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45" name="Oval 672">
                <a:extLst>
                  <a:ext uri="{FF2B5EF4-FFF2-40B4-BE49-F238E27FC236}">
                    <a16:creationId xmlns:a16="http://schemas.microsoft.com/office/drawing/2014/main" id="{60A86724-2FDB-DE41-AC0E-67DE69753E87}"/>
                  </a:ext>
                </a:extLst>
              </p:cNvPr>
              <p:cNvSpPr/>
              <p:nvPr/>
            </p:nvSpPr>
            <p:spPr bwMode="auto">
              <a:xfrm>
                <a:off x="9197969" y="295830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46" name="Oval 673">
                <a:extLst>
                  <a:ext uri="{FF2B5EF4-FFF2-40B4-BE49-F238E27FC236}">
                    <a16:creationId xmlns:a16="http://schemas.microsoft.com/office/drawing/2014/main" id="{D02A4954-F8AF-1442-A298-48A3C7E6A788}"/>
                  </a:ext>
                </a:extLst>
              </p:cNvPr>
              <p:cNvSpPr/>
              <p:nvPr/>
            </p:nvSpPr>
            <p:spPr bwMode="auto">
              <a:xfrm>
                <a:off x="9159869" y="291544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47" name="Oval 674">
                <a:extLst>
                  <a:ext uri="{FF2B5EF4-FFF2-40B4-BE49-F238E27FC236}">
                    <a16:creationId xmlns:a16="http://schemas.microsoft.com/office/drawing/2014/main" id="{A130A031-8923-F643-A245-F4DA7C6C6F78}"/>
                  </a:ext>
                </a:extLst>
              </p:cNvPr>
              <p:cNvSpPr/>
              <p:nvPr/>
            </p:nvSpPr>
            <p:spPr bwMode="auto">
              <a:xfrm>
                <a:off x="9143200" y="29463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48" name="Oval 675">
                <a:extLst>
                  <a:ext uri="{FF2B5EF4-FFF2-40B4-BE49-F238E27FC236}">
                    <a16:creationId xmlns:a16="http://schemas.microsoft.com/office/drawing/2014/main" id="{571B43D0-13F4-9E40-8B2A-7D52FD7898CD}"/>
                  </a:ext>
                </a:extLst>
              </p:cNvPr>
              <p:cNvSpPr/>
              <p:nvPr/>
            </p:nvSpPr>
            <p:spPr bwMode="auto">
              <a:xfrm>
                <a:off x="9176538" y="292973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49" name="Oval 676">
                <a:extLst>
                  <a:ext uri="{FF2B5EF4-FFF2-40B4-BE49-F238E27FC236}">
                    <a16:creationId xmlns:a16="http://schemas.microsoft.com/office/drawing/2014/main" id="{02B59BEC-0E47-AC48-97A6-9EEFB3444406}"/>
                  </a:ext>
                </a:extLst>
              </p:cNvPr>
              <p:cNvSpPr/>
              <p:nvPr/>
            </p:nvSpPr>
            <p:spPr bwMode="auto">
              <a:xfrm>
                <a:off x="9264644" y="29749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50" name="Oval 677">
                <a:extLst>
                  <a:ext uri="{FF2B5EF4-FFF2-40B4-BE49-F238E27FC236}">
                    <a16:creationId xmlns:a16="http://schemas.microsoft.com/office/drawing/2014/main" id="{32F9588E-9563-824C-93CC-5EEAF2C69B32}"/>
                  </a:ext>
                </a:extLst>
              </p:cNvPr>
              <p:cNvSpPr/>
              <p:nvPr/>
            </p:nvSpPr>
            <p:spPr bwMode="auto">
              <a:xfrm>
                <a:off x="9290838" y="30035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51" name="Oval 678">
                <a:extLst>
                  <a:ext uri="{FF2B5EF4-FFF2-40B4-BE49-F238E27FC236}">
                    <a16:creationId xmlns:a16="http://schemas.microsoft.com/office/drawing/2014/main" id="{709AA67F-8FBD-B84F-B2D9-D4A8016E092B}"/>
                  </a:ext>
                </a:extLst>
              </p:cNvPr>
              <p:cNvSpPr/>
              <p:nvPr/>
            </p:nvSpPr>
            <p:spPr bwMode="auto">
              <a:xfrm>
                <a:off x="9309888" y="29273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52" name="Oval 679">
                <a:extLst>
                  <a:ext uri="{FF2B5EF4-FFF2-40B4-BE49-F238E27FC236}">
                    <a16:creationId xmlns:a16="http://schemas.microsoft.com/office/drawing/2014/main" id="{FF6528FF-83CD-6141-9F7E-DFC7B8383F8F}"/>
                  </a:ext>
                </a:extLst>
              </p:cNvPr>
              <p:cNvSpPr/>
              <p:nvPr/>
            </p:nvSpPr>
            <p:spPr bwMode="auto">
              <a:xfrm>
                <a:off x="9338463" y="286781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53" name="Oval 680">
                <a:extLst>
                  <a:ext uri="{FF2B5EF4-FFF2-40B4-BE49-F238E27FC236}">
                    <a16:creationId xmlns:a16="http://schemas.microsoft.com/office/drawing/2014/main" id="{B9CE0F00-3B23-364F-8756-48E68E131544}"/>
                  </a:ext>
                </a:extLst>
              </p:cNvPr>
              <p:cNvSpPr/>
              <p:nvPr/>
            </p:nvSpPr>
            <p:spPr bwMode="auto">
              <a:xfrm>
                <a:off x="9350369" y="284400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54" name="Oval 681">
                <a:extLst>
                  <a:ext uri="{FF2B5EF4-FFF2-40B4-BE49-F238E27FC236}">
                    <a16:creationId xmlns:a16="http://schemas.microsoft.com/office/drawing/2014/main" id="{BE1506AB-50DB-2043-8E41-1D4DA9B14046}"/>
                  </a:ext>
                </a:extLst>
              </p:cNvPr>
              <p:cNvSpPr/>
              <p:nvPr/>
            </p:nvSpPr>
            <p:spPr bwMode="auto">
              <a:xfrm>
                <a:off x="9357513" y="28225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55" name="Oval 682">
                <a:extLst>
                  <a:ext uri="{FF2B5EF4-FFF2-40B4-BE49-F238E27FC236}">
                    <a16:creationId xmlns:a16="http://schemas.microsoft.com/office/drawing/2014/main" id="{2AE51BAB-A490-BD4C-96BE-E08187F9590B}"/>
                  </a:ext>
                </a:extLst>
              </p:cNvPr>
              <p:cNvSpPr/>
              <p:nvPr/>
            </p:nvSpPr>
            <p:spPr bwMode="auto">
              <a:xfrm>
                <a:off x="9381325" y="281066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56" name="Oval 683">
                <a:extLst>
                  <a:ext uri="{FF2B5EF4-FFF2-40B4-BE49-F238E27FC236}">
                    <a16:creationId xmlns:a16="http://schemas.microsoft.com/office/drawing/2014/main" id="{C22DD4D6-2207-D849-8FDD-3BB3D3C0CBF2}"/>
                  </a:ext>
                </a:extLst>
              </p:cNvPr>
              <p:cNvSpPr/>
              <p:nvPr/>
            </p:nvSpPr>
            <p:spPr bwMode="auto">
              <a:xfrm>
                <a:off x="9400375" y="276542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57" name="Oval 684">
                <a:extLst>
                  <a:ext uri="{FF2B5EF4-FFF2-40B4-BE49-F238E27FC236}">
                    <a16:creationId xmlns:a16="http://schemas.microsoft.com/office/drawing/2014/main" id="{7A2E4D5C-E12B-9545-8CB1-8DA2CC7D5C19}"/>
                  </a:ext>
                </a:extLst>
              </p:cNvPr>
              <p:cNvSpPr/>
              <p:nvPr/>
            </p:nvSpPr>
            <p:spPr bwMode="auto">
              <a:xfrm>
                <a:off x="9400375" y="26796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58" name="Oval 685">
                <a:extLst>
                  <a:ext uri="{FF2B5EF4-FFF2-40B4-BE49-F238E27FC236}">
                    <a16:creationId xmlns:a16="http://schemas.microsoft.com/office/drawing/2014/main" id="{6A8FBD01-7BEA-C04D-AA03-619E34AAE41B}"/>
                  </a:ext>
                </a:extLst>
              </p:cNvPr>
              <p:cNvSpPr/>
              <p:nvPr/>
            </p:nvSpPr>
            <p:spPr bwMode="auto">
              <a:xfrm>
                <a:off x="9109863" y="24891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59" name="Oval 686">
                <a:extLst>
                  <a:ext uri="{FF2B5EF4-FFF2-40B4-BE49-F238E27FC236}">
                    <a16:creationId xmlns:a16="http://schemas.microsoft.com/office/drawing/2014/main" id="{19911C98-006A-FC48-8996-22B974292EE7}"/>
                  </a:ext>
                </a:extLst>
              </p:cNvPr>
              <p:cNvSpPr/>
              <p:nvPr/>
            </p:nvSpPr>
            <p:spPr bwMode="auto">
              <a:xfrm>
                <a:off x="9421806" y="234394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60" name="Oval 687">
                <a:extLst>
                  <a:ext uri="{FF2B5EF4-FFF2-40B4-BE49-F238E27FC236}">
                    <a16:creationId xmlns:a16="http://schemas.microsoft.com/office/drawing/2014/main" id="{852766EF-9F8D-7945-810C-51F9C21E0CDA}"/>
                  </a:ext>
                </a:extLst>
              </p:cNvPr>
              <p:cNvSpPr/>
              <p:nvPr/>
            </p:nvSpPr>
            <p:spPr bwMode="auto">
              <a:xfrm>
                <a:off x="9464669" y="259873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61" name="Oval 688">
                <a:extLst>
                  <a:ext uri="{FF2B5EF4-FFF2-40B4-BE49-F238E27FC236}">
                    <a16:creationId xmlns:a16="http://schemas.microsoft.com/office/drawing/2014/main" id="{A62EEFCF-52EE-9D43-A9B5-DF391243C9E9}"/>
                  </a:ext>
                </a:extLst>
              </p:cNvPr>
              <p:cNvSpPr/>
              <p:nvPr/>
            </p:nvSpPr>
            <p:spPr bwMode="auto">
              <a:xfrm>
                <a:off x="9564682" y="236061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62" name="Oval 689">
                <a:extLst>
                  <a:ext uri="{FF2B5EF4-FFF2-40B4-BE49-F238E27FC236}">
                    <a16:creationId xmlns:a16="http://schemas.microsoft.com/office/drawing/2014/main" id="{97CA2539-0037-804C-B91F-7A7514B8481F}"/>
                  </a:ext>
                </a:extLst>
              </p:cNvPr>
              <p:cNvSpPr/>
              <p:nvPr/>
            </p:nvSpPr>
            <p:spPr bwMode="auto">
              <a:xfrm>
                <a:off x="9633738" y="255111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63" name="Oval 690">
                <a:extLst>
                  <a:ext uri="{FF2B5EF4-FFF2-40B4-BE49-F238E27FC236}">
                    <a16:creationId xmlns:a16="http://schemas.microsoft.com/office/drawing/2014/main" id="{37A0E71E-0311-7947-85A8-0CF68BEB7404}"/>
                  </a:ext>
                </a:extLst>
              </p:cNvPr>
              <p:cNvSpPr/>
              <p:nvPr/>
            </p:nvSpPr>
            <p:spPr bwMode="auto">
              <a:xfrm>
                <a:off x="9614688" y="256778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64" name="Oval 691">
                <a:extLst>
                  <a:ext uri="{FF2B5EF4-FFF2-40B4-BE49-F238E27FC236}">
                    <a16:creationId xmlns:a16="http://schemas.microsoft.com/office/drawing/2014/main" id="{A83FE828-8A7B-AB44-878F-018D44E49ED9}"/>
                  </a:ext>
                </a:extLst>
              </p:cNvPr>
              <p:cNvSpPr/>
              <p:nvPr/>
            </p:nvSpPr>
            <p:spPr bwMode="auto">
              <a:xfrm>
                <a:off x="9464669" y="272970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65" name="Oval 692">
                <a:extLst>
                  <a:ext uri="{FF2B5EF4-FFF2-40B4-BE49-F238E27FC236}">
                    <a16:creationId xmlns:a16="http://schemas.microsoft.com/office/drawing/2014/main" id="{F5F71F28-5473-1642-8569-B2BBD621FE61}"/>
                  </a:ext>
                </a:extLst>
              </p:cNvPr>
              <p:cNvSpPr/>
              <p:nvPr/>
            </p:nvSpPr>
            <p:spPr bwMode="auto">
              <a:xfrm>
                <a:off x="9476575" y="27749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66" name="Oval 693">
                <a:extLst>
                  <a:ext uri="{FF2B5EF4-FFF2-40B4-BE49-F238E27FC236}">
                    <a16:creationId xmlns:a16="http://schemas.microsoft.com/office/drawing/2014/main" id="{875BB8FD-3B45-5F47-8246-83C0BA15602A}"/>
                  </a:ext>
                </a:extLst>
              </p:cNvPr>
              <p:cNvSpPr/>
              <p:nvPr/>
            </p:nvSpPr>
            <p:spPr bwMode="auto">
              <a:xfrm>
                <a:off x="9478957" y="28130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67" name="Oval 694">
                <a:extLst>
                  <a:ext uri="{FF2B5EF4-FFF2-40B4-BE49-F238E27FC236}">
                    <a16:creationId xmlns:a16="http://schemas.microsoft.com/office/drawing/2014/main" id="{FB60D08C-D9A0-3B4E-A172-B0869298E99D}"/>
                  </a:ext>
                </a:extLst>
              </p:cNvPr>
              <p:cNvSpPr/>
              <p:nvPr/>
            </p:nvSpPr>
            <p:spPr bwMode="auto">
              <a:xfrm>
                <a:off x="9462288" y="283924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68" name="Oval 695">
                <a:extLst>
                  <a:ext uri="{FF2B5EF4-FFF2-40B4-BE49-F238E27FC236}">
                    <a16:creationId xmlns:a16="http://schemas.microsoft.com/office/drawing/2014/main" id="{783CB210-602C-2640-94FF-BA3913CD021D}"/>
                  </a:ext>
                </a:extLst>
              </p:cNvPr>
              <p:cNvSpPr/>
              <p:nvPr/>
            </p:nvSpPr>
            <p:spPr bwMode="auto">
              <a:xfrm>
                <a:off x="9426569" y="285353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69" name="Oval 696">
                <a:extLst>
                  <a:ext uri="{FF2B5EF4-FFF2-40B4-BE49-F238E27FC236}">
                    <a16:creationId xmlns:a16="http://schemas.microsoft.com/office/drawing/2014/main" id="{3AB41B32-5043-E643-93A7-F3CD59767D61}"/>
                  </a:ext>
                </a:extLst>
              </p:cNvPr>
              <p:cNvSpPr/>
              <p:nvPr/>
            </p:nvSpPr>
            <p:spPr bwMode="auto">
              <a:xfrm>
                <a:off x="9424187" y="288924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70" name="Oval 697">
                <a:extLst>
                  <a:ext uri="{FF2B5EF4-FFF2-40B4-BE49-F238E27FC236}">
                    <a16:creationId xmlns:a16="http://schemas.microsoft.com/office/drawing/2014/main" id="{12D025D2-964D-1244-85A9-61AFB324BDDC}"/>
                  </a:ext>
                </a:extLst>
              </p:cNvPr>
              <p:cNvSpPr/>
              <p:nvPr/>
            </p:nvSpPr>
            <p:spPr bwMode="auto">
              <a:xfrm>
                <a:off x="9421806" y="293925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71" name="Oval 698">
                <a:extLst>
                  <a:ext uri="{FF2B5EF4-FFF2-40B4-BE49-F238E27FC236}">
                    <a16:creationId xmlns:a16="http://schemas.microsoft.com/office/drawing/2014/main" id="{EC8DD0DF-409C-684B-9D34-232E115411F2}"/>
                  </a:ext>
                </a:extLst>
              </p:cNvPr>
              <p:cNvSpPr/>
              <p:nvPr/>
            </p:nvSpPr>
            <p:spPr bwMode="auto">
              <a:xfrm>
                <a:off x="9471812" y="295116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72" name="Oval 699">
                <a:extLst>
                  <a:ext uri="{FF2B5EF4-FFF2-40B4-BE49-F238E27FC236}">
                    <a16:creationId xmlns:a16="http://schemas.microsoft.com/office/drawing/2014/main" id="{90F31B57-4CE0-E547-8F4F-C6156086711C}"/>
                  </a:ext>
                </a:extLst>
              </p:cNvPr>
              <p:cNvSpPr/>
              <p:nvPr/>
            </p:nvSpPr>
            <p:spPr bwMode="auto">
              <a:xfrm>
                <a:off x="9552775" y="299640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73" name="Oval 700">
                <a:extLst>
                  <a:ext uri="{FF2B5EF4-FFF2-40B4-BE49-F238E27FC236}">
                    <a16:creationId xmlns:a16="http://schemas.microsoft.com/office/drawing/2014/main" id="{564CBCAB-59A7-5648-8100-1F4FB46835AA}"/>
                  </a:ext>
                </a:extLst>
              </p:cNvPr>
              <p:cNvSpPr/>
              <p:nvPr/>
            </p:nvSpPr>
            <p:spPr bwMode="auto">
              <a:xfrm>
                <a:off x="9628975" y="301069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74" name="Oval 701">
                <a:extLst>
                  <a:ext uri="{FF2B5EF4-FFF2-40B4-BE49-F238E27FC236}">
                    <a16:creationId xmlns:a16="http://schemas.microsoft.com/office/drawing/2014/main" id="{A7B15CED-D417-E045-AB82-A52F29AACD6F}"/>
                  </a:ext>
                </a:extLst>
              </p:cNvPr>
              <p:cNvSpPr/>
              <p:nvPr/>
            </p:nvSpPr>
            <p:spPr bwMode="auto">
              <a:xfrm>
                <a:off x="9626594" y="29749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75" name="Oval 702">
                <a:extLst>
                  <a:ext uri="{FF2B5EF4-FFF2-40B4-BE49-F238E27FC236}">
                    <a16:creationId xmlns:a16="http://schemas.microsoft.com/office/drawing/2014/main" id="{B8AF84CF-BC18-6D43-AAB3-AFEAD576B7CE}"/>
                  </a:ext>
                </a:extLst>
              </p:cNvPr>
              <p:cNvSpPr/>
              <p:nvPr/>
            </p:nvSpPr>
            <p:spPr bwMode="auto">
              <a:xfrm>
                <a:off x="9671838" y="29368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76" name="Oval 703">
                <a:extLst>
                  <a:ext uri="{FF2B5EF4-FFF2-40B4-BE49-F238E27FC236}">
                    <a16:creationId xmlns:a16="http://schemas.microsoft.com/office/drawing/2014/main" id="{4EF12F0D-145E-0749-84CE-1B1EF3BD2F50}"/>
                  </a:ext>
                </a:extLst>
              </p:cNvPr>
              <p:cNvSpPr/>
              <p:nvPr/>
            </p:nvSpPr>
            <p:spPr bwMode="auto">
              <a:xfrm>
                <a:off x="9676600" y="296783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77" name="Oval 704">
                <a:extLst>
                  <a:ext uri="{FF2B5EF4-FFF2-40B4-BE49-F238E27FC236}">
                    <a16:creationId xmlns:a16="http://schemas.microsoft.com/office/drawing/2014/main" id="{D3A70EBC-97B7-B74D-9A6B-5B9AF8B76301}"/>
                  </a:ext>
                </a:extLst>
              </p:cNvPr>
              <p:cNvSpPr/>
              <p:nvPr/>
            </p:nvSpPr>
            <p:spPr bwMode="auto">
              <a:xfrm>
                <a:off x="9714700" y="293925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78" name="Oval 705">
                <a:extLst>
                  <a:ext uri="{FF2B5EF4-FFF2-40B4-BE49-F238E27FC236}">
                    <a16:creationId xmlns:a16="http://schemas.microsoft.com/office/drawing/2014/main" id="{5C3CAF6C-4E8A-4644-92AF-54D457D3EE50}"/>
                  </a:ext>
                </a:extLst>
              </p:cNvPr>
              <p:cNvSpPr/>
              <p:nvPr/>
            </p:nvSpPr>
            <p:spPr bwMode="auto">
              <a:xfrm>
                <a:off x="9721844" y="29844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79" name="Oval 706">
                <a:extLst>
                  <a:ext uri="{FF2B5EF4-FFF2-40B4-BE49-F238E27FC236}">
                    <a16:creationId xmlns:a16="http://schemas.microsoft.com/office/drawing/2014/main" id="{D73C3405-5C46-604D-AE15-3563B5913026}"/>
                  </a:ext>
                </a:extLst>
              </p:cNvPr>
              <p:cNvSpPr/>
              <p:nvPr/>
            </p:nvSpPr>
            <p:spPr bwMode="auto">
              <a:xfrm>
                <a:off x="9824238" y="295116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80" name="Oval 707">
                <a:extLst>
                  <a:ext uri="{FF2B5EF4-FFF2-40B4-BE49-F238E27FC236}">
                    <a16:creationId xmlns:a16="http://schemas.microsoft.com/office/drawing/2014/main" id="{CC07E594-CC1D-9243-B7B6-7751D05F589C}"/>
                  </a:ext>
                </a:extLst>
              </p:cNvPr>
              <p:cNvSpPr/>
              <p:nvPr/>
            </p:nvSpPr>
            <p:spPr bwMode="auto">
              <a:xfrm>
                <a:off x="9838525" y="29368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81" name="Oval 708">
                <a:extLst>
                  <a:ext uri="{FF2B5EF4-FFF2-40B4-BE49-F238E27FC236}">
                    <a16:creationId xmlns:a16="http://schemas.microsoft.com/office/drawing/2014/main" id="{540CF85E-0427-D449-AFED-6BD07FC70690}"/>
                  </a:ext>
                </a:extLst>
              </p:cNvPr>
              <p:cNvSpPr/>
              <p:nvPr/>
            </p:nvSpPr>
            <p:spPr bwMode="auto">
              <a:xfrm>
                <a:off x="9929013" y="295830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82" name="Oval 709">
                <a:extLst>
                  <a:ext uri="{FF2B5EF4-FFF2-40B4-BE49-F238E27FC236}">
                    <a16:creationId xmlns:a16="http://schemas.microsoft.com/office/drawing/2014/main" id="{8D8017FC-DB58-5C41-8097-CC4EAE03A1A9}"/>
                  </a:ext>
                </a:extLst>
              </p:cNvPr>
              <p:cNvSpPr/>
              <p:nvPr/>
            </p:nvSpPr>
            <p:spPr bwMode="auto">
              <a:xfrm>
                <a:off x="9995688" y="301069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83" name="Oval 710">
                <a:extLst>
                  <a:ext uri="{FF2B5EF4-FFF2-40B4-BE49-F238E27FC236}">
                    <a16:creationId xmlns:a16="http://schemas.microsoft.com/office/drawing/2014/main" id="{D964581C-EF5E-B146-9473-405C7AECEA17}"/>
                  </a:ext>
                </a:extLst>
              </p:cNvPr>
              <p:cNvSpPr/>
              <p:nvPr/>
            </p:nvSpPr>
            <p:spPr bwMode="auto">
              <a:xfrm>
                <a:off x="10038550" y="299402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84" name="Oval 711">
                <a:extLst>
                  <a:ext uri="{FF2B5EF4-FFF2-40B4-BE49-F238E27FC236}">
                    <a16:creationId xmlns:a16="http://schemas.microsoft.com/office/drawing/2014/main" id="{6678C0CB-7E44-5048-901E-4F2797ABF4D5}"/>
                  </a:ext>
                </a:extLst>
              </p:cNvPr>
              <p:cNvSpPr/>
              <p:nvPr/>
            </p:nvSpPr>
            <p:spPr bwMode="auto">
              <a:xfrm>
                <a:off x="10140943" y="292020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85" name="Oval 712">
                <a:extLst>
                  <a:ext uri="{FF2B5EF4-FFF2-40B4-BE49-F238E27FC236}">
                    <a16:creationId xmlns:a16="http://schemas.microsoft.com/office/drawing/2014/main" id="{2B1E26AA-3DE2-F64D-A5F4-49FEB643CB55}"/>
                  </a:ext>
                </a:extLst>
              </p:cNvPr>
              <p:cNvSpPr/>
              <p:nvPr/>
            </p:nvSpPr>
            <p:spPr bwMode="auto">
              <a:xfrm>
                <a:off x="10174281" y="293687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86" name="Oval 713">
                <a:extLst>
                  <a:ext uri="{FF2B5EF4-FFF2-40B4-BE49-F238E27FC236}">
                    <a16:creationId xmlns:a16="http://schemas.microsoft.com/office/drawing/2014/main" id="{5F1AC622-2A32-BB4E-9A8E-6120E5703C1D}"/>
                  </a:ext>
                </a:extLst>
              </p:cNvPr>
              <p:cNvSpPr/>
              <p:nvPr/>
            </p:nvSpPr>
            <p:spPr bwMode="auto">
              <a:xfrm>
                <a:off x="10226669" y="297497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87" name="Oval 714">
                <a:extLst>
                  <a:ext uri="{FF2B5EF4-FFF2-40B4-BE49-F238E27FC236}">
                    <a16:creationId xmlns:a16="http://schemas.microsoft.com/office/drawing/2014/main" id="{196EEA36-CD2E-0C44-B4C1-C7B7CE33A63D}"/>
                  </a:ext>
                </a:extLst>
              </p:cNvPr>
              <p:cNvSpPr/>
              <p:nvPr/>
            </p:nvSpPr>
            <p:spPr bwMode="auto">
              <a:xfrm>
                <a:off x="10424312" y="302021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88" name="Oval 715">
                <a:extLst>
                  <a:ext uri="{FF2B5EF4-FFF2-40B4-BE49-F238E27FC236}">
                    <a16:creationId xmlns:a16="http://schemas.microsoft.com/office/drawing/2014/main" id="{C4EEAD76-8FDF-D44E-81FF-A7B2BFD7E698}"/>
                  </a:ext>
                </a:extLst>
              </p:cNvPr>
              <p:cNvSpPr/>
              <p:nvPr/>
            </p:nvSpPr>
            <p:spPr bwMode="auto">
              <a:xfrm>
                <a:off x="10438599" y="283448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89" name="Oval 716">
                <a:extLst>
                  <a:ext uri="{FF2B5EF4-FFF2-40B4-BE49-F238E27FC236}">
                    <a16:creationId xmlns:a16="http://schemas.microsoft.com/office/drawing/2014/main" id="{C50EC53E-60E8-B84C-81D2-3045A94211DF}"/>
                  </a:ext>
                </a:extLst>
              </p:cNvPr>
              <p:cNvSpPr/>
              <p:nvPr/>
            </p:nvSpPr>
            <p:spPr bwMode="auto">
              <a:xfrm>
                <a:off x="10288581" y="283209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90" name="Oval 717">
                <a:extLst>
                  <a:ext uri="{FF2B5EF4-FFF2-40B4-BE49-F238E27FC236}">
                    <a16:creationId xmlns:a16="http://schemas.microsoft.com/office/drawing/2014/main" id="{BB4A9202-CA36-4946-9855-E19B6A6F1678}"/>
                  </a:ext>
                </a:extLst>
              </p:cNvPr>
              <p:cNvSpPr/>
              <p:nvPr/>
            </p:nvSpPr>
            <p:spPr bwMode="auto">
              <a:xfrm>
                <a:off x="10264768" y="279638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91" name="Oval 718">
                <a:extLst>
                  <a:ext uri="{FF2B5EF4-FFF2-40B4-BE49-F238E27FC236}">
                    <a16:creationId xmlns:a16="http://schemas.microsoft.com/office/drawing/2014/main" id="{F4FFDE33-B107-F244-B7D9-D8A8A33D18D0}"/>
                  </a:ext>
                </a:extLst>
              </p:cNvPr>
              <p:cNvSpPr/>
              <p:nvPr/>
            </p:nvSpPr>
            <p:spPr bwMode="auto">
              <a:xfrm>
                <a:off x="10348112" y="274399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92" name="Oval 719">
                <a:extLst>
                  <a:ext uri="{FF2B5EF4-FFF2-40B4-BE49-F238E27FC236}">
                    <a16:creationId xmlns:a16="http://schemas.microsoft.com/office/drawing/2014/main" id="{9E3AE5A9-C6C8-3B47-87C0-CD12290CBCF3}"/>
                  </a:ext>
                </a:extLst>
              </p:cNvPr>
              <p:cNvSpPr/>
              <p:nvPr/>
            </p:nvSpPr>
            <p:spPr bwMode="auto">
              <a:xfrm>
                <a:off x="10095699" y="287496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93" name="Oval 720">
                <a:extLst>
                  <a:ext uri="{FF2B5EF4-FFF2-40B4-BE49-F238E27FC236}">
                    <a16:creationId xmlns:a16="http://schemas.microsoft.com/office/drawing/2014/main" id="{011A224C-9E62-6D4E-8126-805C343775A2}"/>
                  </a:ext>
                </a:extLst>
              </p:cNvPr>
              <p:cNvSpPr/>
              <p:nvPr/>
            </p:nvSpPr>
            <p:spPr bwMode="auto">
              <a:xfrm>
                <a:off x="10059981" y="287496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94" name="Oval 721">
                <a:extLst>
                  <a:ext uri="{FF2B5EF4-FFF2-40B4-BE49-F238E27FC236}">
                    <a16:creationId xmlns:a16="http://schemas.microsoft.com/office/drawing/2014/main" id="{D6AC003F-6FEB-8D47-BF1F-E0F8C4D6863B}"/>
                  </a:ext>
                </a:extLst>
              </p:cNvPr>
              <p:cNvSpPr/>
              <p:nvPr/>
            </p:nvSpPr>
            <p:spPr bwMode="auto">
              <a:xfrm>
                <a:off x="10026644" y="287734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95" name="Oval 722">
                <a:extLst>
                  <a:ext uri="{FF2B5EF4-FFF2-40B4-BE49-F238E27FC236}">
                    <a16:creationId xmlns:a16="http://schemas.microsoft.com/office/drawing/2014/main" id="{BA301590-F446-2E40-A54A-631896E7F557}"/>
                  </a:ext>
                </a:extLst>
              </p:cNvPr>
              <p:cNvSpPr/>
              <p:nvPr/>
            </p:nvSpPr>
            <p:spPr bwMode="auto">
              <a:xfrm>
                <a:off x="9767088" y="286067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96" name="Oval 723">
                <a:extLst>
                  <a:ext uri="{FF2B5EF4-FFF2-40B4-BE49-F238E27FC236}">
                    <a16:creationId xmlns:a16="http://schemas.microsoft.com/office/drawing/2014/main" id="{6C861541-4F65-554B-ABCE-78B6A56F7DCE}"/>
                  </a:ext>
                </a:extLst>
              </p:cNvPr>
              <p:cNvSpPr/>
              <p:nvPr/>
            </p:nvSpPr>
            <p:spPr bwMode="auto">
              <a:xfrm>
                <a:off x="9709938" y="287019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97" name="Oval 724">
                <a:extLst>
                  <a:ext uri="{FF2B5EF4-FFF2-40B4-BE49-F238E27FC236}">
                    <a16:creationId xmlns:a16="http://schemas.microsoft.com/office/drawing/2014/main" id="{61F1CD98-C883-8348-A66A-BA45D41C71A3}"/>
                  </a:ext>
                </a:extLst>
              </p:cNvPr>
              <p:cNvSpPr/>
              <p:nvPr/>
            </p:nvSpPr>
            <p:spPr bwMode="auto">
              <a:xfrm>
                <a:off x="9626594" y="288686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98" name="Oval 725">
                <a:extLst>
                  <a:ext uri="{FF2B5EF4-FFF2-40B4-BE49-F238E27FC236}">
                    <a16:creationId xmlns:a16="http://schemas.microsoft.com/office/drawing/2014/main" id="{FDD6F974-FF04-904A-8847-BBFCA7BEFC8D}"/>
                  </a:ext>
                </a:extLst>
              </p:cNvPr>
              <p:cNvSpPr/>
              <p:nvPr/>
            </p:nvSpPr>
            <p:spPr bwMode="auto">
              <a:xfrm>
                <a:off x="9559919" y="295354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99" name="Oval 726">
                <a:extLst>
                  <a:ext uri="{FF2B5EF4-FFF2-40B4-BE49-F238E27FC236}">
                    <a16:creationId xmlns:a16="http://schemas.microsoft.com/office/drawing/2014/main" id="{36EF4FF9-2378-104F-982C-858226CB558E}"/>
                  </a:ext>
                </a:extLst>
              </p:cNvPr>
              <p:cNvSpPr/>
              <p:nvPr/>
            </p:nvSpPr>
            <p:spPr bwMode="auto">
              <a:xfrm>
                <a:off x="9559919" y="292734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00" name="Oval 727">
                <a:extLst>
                  <a:ext uri="{FF2B5EF4-FFF2-40B4-BE49-F238E27FC236}">
                    <a16:creationId xmlns:a16="http://schemas.microsoft.com/office/drawing/2014/main" id="{7EEB5AFD-803C-1745-BBD8-BB44BE60E262}"/>
                  </a:ext>
                </a:extLst>
              </p:cNvPr>
              <p:cNvSpPr/>
              <p:nvPr/>
            </p:nvSpPr>
            <p:spPr bwMode="auto">
              <a:xfrm>
                <a:off x="9605163" y="293449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01" name="Oval 728">
                <a:extLst>
                  <a:ext uri="{FF2B5EF4-FFF2-40B4-BE49-F238E27FC236}">
                    <a16:creationId xmlns:a16="http://schemas.microsoft.com/office/drawing/2014/main" id="{C2363A78-B824-2E4D-8678-222CED1D5EF9}"/>
                  </a:ext>
                </a:extLst>
              </p:cNvPr>
              <p:cNvSpPr/>
              <p:nvPr/>
            </p:nvSpPr>
            <p:spPr bwMode="auto">
              <a:xfrm>
                <a:off x="9574207" y="291067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02" name="Oval 729">
                <a:extLst>
                  <a:ext uri="{FF2B5EF4-FFF2-40B4-BE49-F238E27FC236}">
                    <a16:creationId xmlns:a16="http://schemas.microsoft.com/office/drawing/2014/main" id="{1239D47E-807B-E542-92B4-1F1F54C71CCB}"/>
                  </a:ext>
                </a:extLst>
              </p:cNvPr>
              <p:cNvSpPr/>
              <p:nvPr/>
            </p:nvSpPr>
            <p:spPr bwMode="auto">
              <a:xfrm>
                <a:off x="9557538" y="28821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03" name="Oval 730">
                <a:extLst>
                  <a:ext uri="{FF2B5EF4-FFF2-40B4-BE49-F238E27FC236}">
                    <a16:creationId xmlns:a16="http://schemas.microsoft.com/office/drawing/2014/main" id="{05019470-9077-C145-BA89-DD16EE17B9E0}"/>
                  </a:ext>
                </a:extLst>
              </p:cNvPr>
              <p:cNvSpPr/>
              <p:nvPr/>
            </p:nvSpPr>
            <p:spPr bwMode="auto">
              <a:xfrm>
                <a:off x="9543251" y="285352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04" name="Oval 731">
                <a:extLst>
                  <a:ext uri="{FF2B5EF4-FFF2-40B4-BE49-F238E27FC236}">
                    <a16:creationId xmlns:a16="http://schemas.microsoft.com/office/drawing/2014/main" id="{3B338AB0-877D-1845-AF88-4AD792BF78AA}"/>
                  </a:ext>
                </a:extLst>
              </p:cNvPr>
              <p:cNvSpPr/>
              <p:nvPr/>
            </p:nvSpPr>
            <p:spPr bwMode="auto">
              <a:xfrm>
                <a:off x="9588494" y="279399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05" name="Oval 732">
                <a:extLst>
                  <a:ext uri="{FF2B5EF4-FFF2-40B4-BE49-F238E27FC236}">
                    <a16:creationId xmlns:a16="http://schemas.microsoft.com/office/drawing/2014/main" id="{853CDC31-E61B-E14A-9A3A-2F7B92D15DBA}"/>
                  </a:ext>
                </a:extLst>
              </p:cNvPr>
              <p:cNvSpPr/>
              <p:nvPr/>
            </p:nvSpPr>
            <p:spPr bwMode="auto">
              <a:xfrm>
                <a:off x="9669457" y="281781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06" name="Oval 733">
                <a:extLst>
                  <a:ext uri="{FF2B5EF4-FFF2-40B4-BE49-F238E27FC236}">
                    <a16:creationId xmlns:a16="http://schemas.microsoft.com/office/drawing/2014/main" id="{0DA2ABC2-A9FA-2F4B-BAE5-154ADF69F91B}"/>
                  </a:ext>
                </a:extLst>
              </p:cNvPr>
              <p:cNvSpPr/>
              <p:nvPr/>
            </p:nvSpPr>
            <p:spPr bwMode="auto">
              <a:xfrm>
                <a:off x="9695651" y="282257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07" name="Oval 734">
                <a:extLst>
                  <a:ext uri="{FF2B5EF4-FFF2-40B4-BE49-F238E27FC236}">
                    <a16:creationId xmlns:a16="http://schemas.microsoft.com/office/drawing/2014/main" id="{BDC32525-6A22-0C47-813D-436273FA20EF}"/>
                  </a:ext>
                </a:extLst>
              </p:cNvPr>
              <p:cNvSpPr/>
              <p:nvPr/>
            </p:nvSpPr>
            <p:spPr bwMode="auto">
              <a:xfrm>
                <a:off x="9850433" y="278447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08" name="Oval 735">
                <a:extLst>
                  <a:ext uri="{FF2B5EF4-FFF2-40B4-BE49-F238E27FC236}">
                    <a16:creationId xmlns:a16="http://schemas.microsoft.com/office/drawing/2014/main" id="{FFF2EE97-CEE8-3E42-9BAF-7E61384459FA}"/>
                  </a:ext>
                </a:extLst>
              </p:cNvPr>
              <p:cNvSpPr/>
              <p:nvPr/>
            </p:nvSpPr>
            <p:spPr bwMode="auto">
              <a:xfrm>
                <a:off x="9819476" y="274160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09" name="Oval 736">
                <a:extLst>
                  <a:ext uri="{FF2B5EF4-FFF2-40B4-BE49-F238E27FC236}">
                    <a16:creationId xmlns:a16="http://schemas.microsoft.com/office/drawing/2014/main" id="{E0C7C5D4-72CD-7B44-9529-3DC8CF384F8B}"/>
                  </a:ext>
                </a:extLst>
              </p:cNvPr>
              <p:cNvSpPr/>
              <p:nvPr/>
            </p:nvSpPr>
            <p:spPr bwMode="auto">
              <a:xfrm>
                <a:off x="9895676" y="272970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0" name="Oval 737">
                <a:extLst>
                  <a:ext uri="{FF2B5EF4-FFF2-40B4-BE49-F238E27FC236}">
                    <a16:creationId xmlns:a16="http://schemas.microsoft.com/office/drawing/2014/main" id="{D7C7A2AE-0DBF-2944-9FFF-707555ACDC52}"/>
                  </a:ext>
                </a:extLst>
              </p:cNvPr>
              <p:cNvSpPr/>
              <p:nvPr/>
            </p:nvSpPr>
            <p:spPr bwMode="auto">
              <a:xfrm>
                <a:off x="10017120" y="277970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1" name="Oval 738">
                <a:extLst>
                  <a:ext uri="{FF2B5EF4-FFF2-40B4-BE49-F238E27FC236}">
                    <a16:creationId xmlns:a16="http://schemas.microsoft.com/office/drawing/2014/main" id="{5045A8C7-E2FD-B544-B928-BC35E983B7C5}"/>
                  </a:ext>
                </a:extLst>
              </p:cNvPr>
              <p:cNvSpPr/>
              <p:nvPr/>
            </p:nvSpPr>
            <p:spPr bwMode="auto">
              <a:xfrm>
                <a:off x="10145707" y="278685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2" name="Oval 739">
                <a:extLst>
                  <a:ext uri="{FF2B5EF4-FFF2-40B4-BE49-F238E27FC236}">
                    <a16:creationId xmlns:a16="http://schemas.microsoft.com/office/drawing/2014/main" id="{AE3D04FA-6670-8E45-9A68-92B6C7B4B78C}"/>
                  </a:ext>
                </a:extLst>
              </p:cNvPr>
              <p:cNvSpPr/>
              <p:nvPr/>
            </p:nvSpPr>
            <p:spPr bwMode="auto">
              <a:xfrm>
                <a:off x="10183807" y="273922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3" name="Oval 740">
                <a:extLst>
                  <a:ext uri="{FF2B5EF4-FFF2-40B4-BE49-F238E27FC236}">
                    <a16:creationId xmlns:a16="http://schemas.microsoft.com/office/drawing/2014/main" id="{A3FDF278-D099-FB49-AF30-746A6E55A7B5}"/>
                  </a:ext>
                </a:extLst>
              </p:cNvPr>
              <p:cNvSpPr/>
              <p:nvPr/>
            </p:nvSpPr>
            <p:spPr bwMode="auto">
              <a:xfrm>
                <a:off x="10183807" y="268684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4" name="Oval 741">
                <a:extLst>
                  <a:ext uri="{FF2B5EF4-FFF2-40B4-BE49-F238E27FC236}">
                    <a16:creationId xmlns:a16="http://schemas.microsoft.com/office/drawing/2014/main" id="{13DEE24B-4ADD-6642-83C1-379396301DA8}"/>
                  </a:ext>
                </a:extLst>
              </p:cNvPr>
              <p:cNvSpPr/>
              <p:nvPr/>
            </p:nvSpPr>
            <p:spPr bwMode="auto">
              <a:xfrm>
                <a:off x="10224288" y="263921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5" name="Oval 742">
                <a:extLst>
                  <a:ext uri="{FF2B5EF4-FFF2-40B4-BE49-F238E27FC236}">
                    <a16:creationId xmlns:a16="http://schemas.microsoft.com/office/drawing/2014/main" id="{60526C8C-B537-3B48-B8C9-60BCEF5022E7}"/>
                  </a:ext>
                </a:extLst>
              </p:cNvPr>
              <p:cNvSpPr/>
              <p:nvPr/>
            </p:nvSpPr>
            <p:spPr bwMode="auto">
              <a:xfrm>
                <a:off x="10267151" y="268207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6" name="Oval 743">
                <a:extLst>
                  <a:ext uri="{FF2B5EF4-FFF2-40B4-BE49-F238E27FC236}">
                    <a16:creationId xmlns:a16="http://schemas.microsoft.com/office/drawing/2014/main" id="{030C1E82-0273-2842-B4FB-4ED068F71FED}"/>
                  </a:ext>
                </a:extLst>
              </p:cNvPr>
              <p:cNvSpPr/>
              <p:nvPr/>
            </p:nvSpPr>
            <p:spPr bwMode="auto">
              <a:xfrm>
                <a:off x="10288582" y="269398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7" name="Oval 744">
                <a:extLst>
                  <a:ext uri="{FF2B5EF4-FFF2-40B4-BE49-F238E27FC236}">
                    <a16:creationId xmlns:a16="http://schemas.microsoft.com/office/drawing/2014/main" id="{B763ABFA-6624-A940-93D7-9AD3B69E7B0A}"/>
                  </a:ext>
                </a:extLst>
              </p:cNvPr>
              <p:cNvSpPr/>
              <p:nvPr/>
            </p:nvSpPr>
            <p:spPr bwMode="auto">
              <a:xfrm>
                <a:off x="10376689" y="264874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8" name="Oval 745">
                <a:extLst>
                  <a:ext uri="{FF2B5EF4-FFF2-40B4-BE49-F238E27FC236}">
                    <a16:creationId xmlns:a16="http://schemas.microsoft.com/office/drawing/2014/main" id="{696BA843-C880-D041-BB12-7D12D770B2A5}"/>
                  </a:ext>
                </a:extLst>
              </p:cNvPr>
              <p:cNvSpPr/>
              <p:nvPr/>
            </p:nvSpPr>
            <p:spPr bwMode="auto">
              <a:xfrm>
                <a:off x="10136183" y="265112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9" name="Oval 746">
                <a:extLst>
                  <a:ext uri="{FF2B5EF4-FFF2-40B4-BE49-F238E27FC236}">
                    <a16:creationId xmlns:a16="http://schemas.microsoft.com/office/drawing/2014/main" id="{E07964A8-0A1E-9B4E-A82C-6C3FE8DE0F45}"/>
                  </a:ext>
                </a:extLst>
              </p:cNvPr>
              <p:cNvSpPr/>
              <p:nvPr/>
            </p:nvSpPr>
            <p:spPr bwMode="auto">
              <a:xfrm>
                <a:off x="10067126" y="269398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20" name="Oval 747">
                <a:extLst>
                  <a:ext uri="{FF2B5EF4-FFF2-40B4-BE49-F238E27FC236}">
                    <a16:creationId xmlns:a16="http://schemas.microsoft.com/office/drawing/2014/main" id="{AE5C765F-8999-0A49-A3C9-E010A9B06D93}"/>
                  </a:ext>
                </a:extLst>
              </p:cNvPr>
              <p:cNvSpPr/>
              <p:nvPr/>
            </p:nvSpPr>
            <p:spPr bwMode="auto">
              <a:xfrm>
                <a:off x="9748039" y="274399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21" name="Oval 748">
                <a:extLst>
                  <a:ext uri="{FF2B5EF4-FFF2-40B4-BE49-F238E27FC236}">
                    <a16:creationId xmlns:a16="http://schemas.microsoft.com/office/drawing/2014/main" id="{835B5B7B-F2D0-7B44-9EB0-CF11446C16A8}"/>
                  </a:ext>
                </a:extLst>
              </p:cNvPr>
              <p:cNvSpPr/>
              <p:nvPr/>
            </p:nvSpPr>
            <p:spPr bwMode="auto">
              <a:xfrm>
                <a:off x="9714701" y="271541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22" name="Oval 749">
                <a:extLst>
                  <a:ext uri="{FF2B5EF4-FFF2-40B4-BE49-F238E27FC236}">
                    <a16:creationId xmlns:a16="http://schemas.microsoft.com/office/drawing/2014/main" id="{50B4AC91-71B4-3945-9920-CE3241F780EC}"/>
                  </a:ext>
                </a:extLst>
              </p:cNvPr>
              <p:cNvSpPr/>
              <p:nvPr/>
            </p:nvSpPr>
            <p:spPr bwMode="auto">
              <a:xfrm>
                <a:off x="9740895" y="269160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23" name="Oval 750">
                <a:extLst>
                  <a:ext uri="{FF2B5EF4-FFF2-40B4-BE49-F238E27FC236}">
                    <a16:creationId xmlns:a16="http://schemas.microsoft.com/office/drawing/2014/main" id="{398724EB-0FE6-5A40-AFB7-8A2EF18ADCE9}"/>
                  </a:ext>
                </a:extLst>
              </p:cNvPr>
              <p:cNvSpPr/>
              <p:nvPr/>
            </p:nvSpPr>
            <p:spPr bwMode="auto">
              <a:xfrm>
                <a:off x="9707557" y="265588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24" name="Oval 751">
                <a:extLst>
                  <a:ext uri="{FF2B5EF4-FFF2-40B4-BE49-F238E27FC236}">
                    <a16:creationId xmlns:a16="http://schemas.microsoft.com/office/drawing/2014/main" id="{BBBFF982-7EED-604F-8921-55A16E817A6B}"/>
                  </a:ext>
                </a:extLst>
              </p:cNvPr>
              <p:cNvSpPr/>
              <p:nvPr/>
            </p:nvSpPr>
            <p:spPr bwMode="auto">
              <a:xfrm>
                <a:off x="9667076" y="265588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25" name="Oval 752">
                <a:extLst>
                  <a:ext uri="{FF2B5EF4-FFF2-40B4-BE49-F238E27FC236}">
                    <a16:creationId xmlns:a16="http://schemas.microsoft.com/office/drawing/2014/main" id="{B26284EE-6354-C44C-81CC-35FEE934E677}"/>
                  </a:ext>
                </a:extLst>
              </p:cNvPr>
              <p:cNvSpPr/>
              <p:nvPr/>
            </p:nvSpPr>
            <p:spPr bwMode="auto">
              <a:xfrm>
                <a:off x="9664694" y="270589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26" name="Oval 753">
                <a:extLst>
                  <a:ext uri="{FF2B5EF4-FFF2-40B4-BE49-F238E27FC236}">
                    <a16:creationId xmlns:a16="http://schemas.microsoft.com/office/drawing/2014/main" id="{EC7E2C23-B437-7849-96D1-BDB88969E024}"/>
                  </a:ext>
                </a:extLst>
              </p:cNvPr>
              <p:cNvSpPr/>
              <p:nvPr/>
            </p:nvSpPr>
            <p:spPr bwMode="auto">
              <a:xfrm>
                <a:off x="9609926" y="27177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27" name="Oval 754">
                <a:extLst>
                  <a:ext uri="{FF2B5EF4-FFF2-40B4-BE49-F238E27FC236}">
                    <a16:creationId xmlns:a16="http://schemas.microsoft.com/office/drawing/2014/main" id="{BEC77CE0-70B9-3B48-8861-E93BB0B6C4C9}"/>
                  </a:ext>
                </a:extLst>
              </p:cNvPr>
              <p:cNvSpPr/>
              <p:nvPr/>
            </p:nvSpPr>
            <p:spPr bwMode="auto">
              <a:xfrm>
                <a:off x="9586113" y="27177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28" name="Oval 755">
                <a:extLst>
                  <a:ext uri="{FF2B5EF4-FFF2-40B4-BE49-F238E27FC236}">
                    <a16:creationId xmlns:a16="http://schemas.microsoft.com/office/drawing/2014/main" id="{FEDAC92B-6E16-5A4C-8358-985601376D66}"/>
                  </a:ext>
                </a:extLst>
              </p:cNvPr>
              <p:cNvSpPr/>
              <p:nvPr/>
            </p:nvSpPr>
            <p:spPr bwMode="auto">
              <a:xfrm>
                <a:off x="9612307" y="267255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29" name="Oval 756">
                <a:extLst>
                  <a:ext uri="{FF2B5EF4-FFF2-40B4-BE49-F238E27FC236}">
                    <a16:creationId xmlns:a16="http://schemas.microsoft.com/office/drawing/2014/main" id="{F90AA2DD-5062-3C48-8527-95A1941C138C}"/>
                  </a:ext>
                </a:extLst>
              </p:cNvPr>
              <p:cNvSpPr/>
              <p:nvPr/>
            </p:nvSpPr>
            <p:spPr bwMode="auto">
              <a:xfrm>
                <a:off x="9705176" y="253920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30" name="Oval 757">
                <a:extLst>
                  <a:ext uri="{FF2B5EF4-FFF2-40B4-BE49-F238E27FC236}">
                    <a16:creationId xmlns:a16="http://schemas.microsoft.com/office/drawing/2014/main" id="{5BACDCA5-251B-DC40-A68C-C7F0867C3E53}"/>
                  </a:ext>
                </a:extLst>
              </p:cNvPr>
              <p:cNvSpPr/>
              <p:nvPr/>
            </p:nvSpPr>
            <p:spPr bwMode="auto">
              <a:xfrm>
                <a:off x="9721844" y="253682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31" name="Oval 758">
                <a:extLst>
                  <a:ext uri="{FF2B5EF4-FFF2-40B4-BE49-F238E27FC236}">
                    <a16:creationId xmlns:a16="http://schemas.microsoft.com/office/drawing/2014/main" id="{143E9B4F-BABC-F345-BEC9-E28BB6C68463}"/>
                  </a:ext>
                </a:extLst>
              </p:cNvPr>
              <p:cNvSpPr/>
              <p:nvPr/>
            </p:nvSpPr>
            <p:spPr bwMode="auto">
              <a:xfrm>
                <a:off x="9752800" y="252253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32" name="Oval 759">
                <a:extLst>
                  <a:ext uri="{FF2B5EF4-FFF2-40B4-BE49-F238E27FC236}">
                    <a16:creationId xmlns:a16="http://schemas.microsoft.com/office/drawing/2014/main" id="{465EA485-32C8-754A-95FF-BE659F1F6982}"/>
                  </a:ext>
                </a:extLst>
              </p:cNvPr>
              <p:cNvSpPr/>
              <p:nvPr/>
            </p:nvSpPr>
            <p:spPr bwMode="auto">
              <a:xfrm>
                <a:off x="9726607" y="24415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33" name="Oval 760">
                <a:extLst>
                  <a:ext uri="{FF2B5EF4-FFF2-40B4-BE49-F238E27FC236}">
                    <a16:creationId xmlns:a16="http://schemas.microsoft.com/office/drawing/2014/main" id="{69616795-F1B2-F442-8781-C2C41FD011A5}"/>
                  </a:ext>
                </a:extLst>
              </p:cNvPr>
              <p:cNvSpPr/>
              <p:nvPr/>
            </p:nvSpPr>
            <p:spPr bwMode="auto">
              <a:xfrm>
                <a:off x="9829000" y="237251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34" name="Oval 761">
                <a:extLst>
                  <a:ext uri="{FF2B5EF4-FFF2-40B4-BE49-F238E27FC236}">
                    <a16:creationId xmlns:a16="http://schemas.microsoft.com/office/drawing/2014/main" id="{4C8B7630-39CD-E547-B7A7-027A7F128D6C}"/>
                  </a:ext>
                </a:extLst>
              </p:cNvPr>
              <p:cNvSpPr/>
              <p:nvPr/>
            </p:nvSpPr>
            <p:spPr bwMode="auto">
              <a:xfrm>
                <a:off x="9862338" y="249634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35" name="Oval 762">
                <a:extLst>
                  <a:ext uri="{FF2B5EF4-FFF2-40B4-BE49-F238E27FC236}">
                    <a16:creationId xmlns:a16="http://schemas.microsoft.com/office/drawing/2014/main" id="{5251F9B3-5425-C242-80F7-334F49F92EAC}"/>
                  </a:ext>
                </a:extLst>
              </p:cNvPr>
              <p:cNvSpPr/>
              <p:nvPr/>
            </p:nvSpPr>
            <p:spPr bwMode="auto">
              <a:xfrm>
                <a:off x="9867100" y="252968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36" name="Oval 763">
                <a:extLst>
                  <a:ext uri="{FF2B5EF4-FFF2-40B4-BE49-F238E27FC236}">
                    <a16:creationId xmlns:a16="http://schemas.microsoft.com/office/drawing/2014/main" id="{63C614D5-2428-8B4D-9620-DB3DA34B0B28}"/>
                  </a:ext>
                </a:extLst>
              </p:cNvPr>
              <p:cNvSpPr/>
              <p:nvPr/>
            </p:nvSpPr>
            <p:spPr bwMode="auto">
              <a:xfrm>
                <a:off x="9755181" y="260350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37" name="Oval 764">
                <a:extLst>
                  <a:ext uri="{FF2B5EF4-FFF2-40B4-BE49-F238E27FC236}">
                    <a16:creationId xmlns:a16="http://schemas.microsoft.com/office/drawing/2014/main" id="{80484113-2324-7646-92B1-23A73292F8F7}"/>
                  </a:ext>
                </a:extLst>
              </p:cNvPr>
              <p:cNvSpPr/>
              <p:nvPr/>
            </p:nvSpPr>
            <p:spPr bwMode="auto">
              <a:xfrm>
                <a:off x="9926631" y="25534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38" name="Oval 765">
                <a:extLst>
                  <a:ext uri="{FF2B5EF4-FFF2-40B4-BE49-F238E27FC236}">
                    <a16:creationId xmlns:a16="http://schemas.microsoft.com/office/drawing/2014/main" id="{7D29B74A-9935-D443-8D35-BE3DD208932E}"/>
                  </a:ext>
                </a:extLst>
              </p:cNvPr>
              <p:cNvSpPr/>
              <p:nvPr/>
            </p:nvSpPr>
            <p:spPr bwMode="auto">
              <a:xfrm>
                <a:off x="9921869" y="258206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39" name="Oval 766">
                <a:extLst>
                  <a:ext uri="{FF2B5EF4-FFF2-40B4-BE49-F238E27FC236}">
                    <a16:creationId xmlns:a16="http://schemas.microsoft.com/office/drawing/2014/main" id="{B31A5CB1-B693-8C46-8C0D-F87FD754A706}"/>
                  </a:ext>
                </a:extLst>
              </p:cNvPr>
              <p:cNvSpPr/>
              <p:nvPr/>
            </p:nvSpPr>
            <p:spPr bwMode="auto">
              <a:xfrm>
                <a:off x="9921869" y="260588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40" name="Oval 767">
                <a:extLst>
                  <a:ext uri="{FF2B5EF4-FFF2-40B4-BE49-F238E27FC236}">
                    <a16:creationId xmlns:a16="http://schemas.microsoft.com/office/drawing/2014/main" id="{4367BD68-A12A-8A47-AEE7-8CE12C04D715}"/>
                  </a:ext>
                </a:extLst>
              </p:cNvPr>
              <p:cNvSpPr/>
              <p:nvPr/>
            </p:nvSpPr>
            <p:spPr bwMode="auto">
              <a:xfrm>
                <a:off x="9971875" y="257730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41" name="Oval 768">
                <a:extLst>
                  <a:ext uri="{FF2B5EF4-FFF2-40B4-BE49-F238E27FC236}">
                    <a16:creationId xmlns:a16="http://schemas.microsoft.com/office/drawing/2014/main" id="{78C06B12-1DA0-9E4C-8398-48995ABF1E47}"/>
                  </a:ext>
                </a:extLst>
              </p:cNvPr>
              <p:cNvSpPr/>
              <p:nvPr/>
            </p:nvSpPr>
            <p:spPr bwMode="auto">
              <a:xfrm>
                <a:off x="9969494" y="249634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42" name="Oval 769">
                <a:extLst>
                  <a:ext uri="{FF2B5EF4-FFF2-40B4-BE49-F238E27FC236}">
                    <a16:creationId xmlns:a16="http://schemas.microsoft.com/office/drawing/2014/main" id="{F49269FE-EB1F-2D47-A623-AF3E7C621975}"/>
                  </a:ext>
                </a:extLst>
              </p:cNvPr>
              <p:cNvSpPr/>
              <p:nvPr/>
            </p:nvSpPr>
            <p:spPr bwMode="auto">
              <a:xfrm>
                <a:off x="10024263" y="251777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43" name="Oval 770">
                <a:extLst>
                  <a:ext uri="{FF2B5EF4-FFF2-40B4-BE49-F238E27FC236}">
                    <a16:creationId xmlns:a16="http://schemas.microsoft.com/office/drawing/2014/main" id="{E14DB073-8033-7347-8F6A-F524A32CFF7B}"/>
                  </a:ext>
                </a:extLst>
              </p:cNvPr>
              <p:cNvSpPr/>
              <p:nvPr/>
            </p:nvSpPr>
            <p:spPr bwMode="auto">
              <a:xfrm>
                <a:off x="10055219" y="2558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44" name="Oval 771">
                <a:extLst>
                  <a:ext uri="{FF2B5EF4-FFF2-40B4-BE49-F238E27FC236}">
                    <a16:creationId xmlns:a16="http://schemas.microsoft.com/office/drawing/2014/main" id="{1E297C7E-043D-4F46-A70E-EF6A200B99FF}"/>
                  </a:ext>
                </a:extLst>
              </p:cNvPr>
              <p:cNvSpPr/>
              <p:nvPr/>
            </p:nvSpPr>
            <p:spPr bwMode="auto">
              <a:xfrm>
                <a:off x="10140944" y="253920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45" name="Oval 772">
                <a:extLst>
                  <a:ext uri="{FF2B5EF4-FFF2-40B4-BE49-F238E27FC236}">
                    <a16:creationId xmlns:a16="http://schemas.microsoft.com/office/drawing/2014/main" id="{815CBC25-F31D-6641-82DE-123164305A6D}"/>
                  </a:ext>
                </a:extLst>
              </p:cNvPr>
              <p:cNvSpPr/>
              <p:nvPr/>
            </p:nvSpPr>
            <p:spPr bwMode="auto">
              <a:xfrm>
                <a:off x="10129038" y="246776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46" name="Oval 773">
                <a:extLst>
                  <a:ext uri="{FF2B5EF4-FFF2-40B4-BE49-F238E27FC236}">
                    <a16:creationId xmlns:a16="http://schemas.microsoft.com/office/drawing/2014/main" id="{00A008C3-7B45-7347-A63A-B8CEDE86E3A1}"/>
                  </a:ext>
                </a:extLst>
              </p:cNvPr>
              <p:cNvSpPr/>
              <p:nvPr/>
            </p:nvSpPr>
            <p:spPr bwMode="auto">
              <a:xfrm>
                <a:off x="9945682" y="258921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47" name="Oval 774">
                <a:extLst>
                  <a:ext uri="{FF2B5EF4-FFF2-40B4-BE49-F238E27FC236}">
                    <a16:creationId xmlns:a16="http://schemas.microsoft.com/office/drawing/2014/main" id="{B6E1C51D-2D3E-9846-A5AE-BC48FF653912}"/>
                  </a:ext>
                </a:extLst>
              </p:cNvPr>
              <p:cNvSpPr/>
              <p:nvPr/>
            </p:nvSpPr>
            <p:spPr bwMode="auto">
              <a:xfrm>
                <a:off x="10048076" y="242252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48" name="Oval 775">
                <a:extLst>
                  <a:ext uri="{FF2B5EF4-FFF2-40B4-BE49-F238E27FC236}">
                    <a16:creationId xmlns:a16="http://schemas.microsoft.com/office/drawing/2014/main" id="{7D17C729-C38F-5F48-B93F-1670D47E4A6C}"/>
                  </a:ext>
                </a:extLst>
              </p:cNvPr>
              <p:cNvSpPr/>
              <p:nvPr/>
            </p:nvSpPr>
            <p:spPr bwMode="auto">
              <a:xfrm>
                <a:off x="10045694" y="233918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49" name="Oval 776">
                <a:extLst>
                  <a:ext uri="{FF2B5EF4-FFF2-40B4-BE49-F238E27FC236}">
                    <a16:creationId xmlns:a16="http://schemas.microsoft.com/office/drawing/2014/main" id="{F5E68BED-D42B-8E47-B8FD-FA686EA226B6}"/>
                  </a:ext>
                </a:extLst>
              </p:cNvPr>
              <p:cNvSpPr/>
              <p:nvPr/>
            </p:nvSpPr>
            <p:spPr bwMode="auto">
              <a:xfrm>
                <a:off x="10162375" y="23629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50" name="Oval 777">
                <a:extLst>
                  <a:ext uri="{FF2B5EF4-FFF2-40B4-BE49-F238E27FC236}">
                    <a16:creationId xmlns:a16="http://schemas.microsoft.com/office/drawing/2014/main" id="{11B4CD5E-29F4-4846-99D4-1A2855C91840}"/>
                  </a:ext>
                </a:extLst>
              </p:cNvPr>
              <p:cNvSpPr/>
              <p:nvPr/>
            </p:nvSpPr>
            <p:spPr bwMode="auto">
              <a:xfrm>
                <a:off x="10202857" y="241538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51" name="Oval 778">
                <a:extLst>
                  <a:ext uri="{FF2B5EF4-FFF2-40B4-BE49-F238E27FC236}">
                    <a16:creationId xmlns:a16="http://schemas.microsoft.com/office/drawing/2014/main" id="{E4B1B0DA-DFEA-6344-B343-6FA99CEE7129}"/>
                  </a:ext>
                </a:extLst>
              </p:cNvPr>
              <p:cNvSpPr/>
              <p:nvPr/>
            </p:nvSpPr>
            <p:spPr bwMode="auto">
              <a:xfrm>
                <a:off x="10240957" y="242966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52" name="Oval 779">
                <a:extLst>
                  <a:ext uri="{FF2B5EF4-FFF2-40B4-BE49-F238E27FC236}">
                    <a16:creationId xmlns:a16="http://schemas.microsoft.com/office/drawing/2014/main" id="{222F7BBD-FCE6-2A42-AD7D-F1674D584B55}"/>
                  </a:ext>
                </a:extLst>
              </p:cNvPr>
              <p:cNvSpPr/>
              <p:nvPr/>
            </p:nvSpPr>
            <p:spPr bwMode="auto">
              <a:xfrm>
                <a:off x="10212382" y="249396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53" name="Oval 780">
                <a:extLst>
                  <a:ext uri="{FF2B5EF4-FFF2-40B4-BE49-F238E27FC236}">
                    <a16:creationId xmlns:a16="http://schemas.microsoft.com/office/drawing/2014/main" id="{F7B92141-660A-0B4F-B90D-15AF8E533D49}"/>
                  </a:ext>
                </a:extLst>
              </p:cNvPr>
              <p:cNvSpPr/>
              <p:nvPr/>
            </p:nvSpPr>
            <p:spPr bwMode="auto">
              <a:xfrm>
                <a:off x="10240957" y="250348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54" name="Oval 781">
                <a:extLst>
                  <a:ext uri="{FF2B5EF4-FFF2-40B4-BE49-F238E27FC236}">
                    <a16:creationId xmlns:a16="http://schemas.microsoft.com/office/drawing/2014/main" id="{B82F0FF3-557F-4F48-8215-406A83EEF282}"/>
                  </a:ext>
                </a:extLst>
              </p:cNvPr>
              <p:cNvSpPr/>
              <p:nvPr/>
            </p:nvSpPr>
            <p:spPr bwMode="auto">
              <a:xfrm>
                <a:off x="10390976" y="257968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55" name="Oval 782">
                <a:extLst>
                  <a:ext uri="{FF2B5EF4-FFF2-40B4-BE49-F238E27FC236}">
                    <a16:creationId xmlns:a16="http://schemas.microsoft.com/office/drawing/2014/main" id="{E8F10922-58FE-414B-B77A-91DF9A0DE3BD}"/>
                  </a:ext>
                </a:extLst>
              </p:cNvPr>
              <p:cNvSpPr/>
              <p:nvPr/>
            </p:nvSpPr>
            <p:spPr bwMode="auto">
              <a:xfrm>
                <a:off x="10502895" y="257016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56" name="Oval 783">
                <a:extLst>
                  <a:ext uri="{FF2B5EF4-FFF2-40B4-BE49-F238E27FC236}">
                    <a16:creationId xmlns:a16="http://schemas.microsoft.com/office/drawing/2014/main" id="{EEB692F2-A22B-5344-B2C0-1EB5007C0759}"/>
                  </a:ext>
                </a:extLst>
              </p:cNvPr>
              <p:cNvSpPr/>
              <p:nvPr/>
            </p:nvSpPr>
            <p:spPr bwMode="auto">
              <a:xfrm>
                <a:off x="10586239" y="267493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57" name="Oval 784">
                <a:extLst>
                  <a:ext uri="{FF2B5EF4-FFF2-40B4-BE49-F238E27FC236}">
                    <a16:creationId xmlns:a16="http://schemas.microsoft.com/office/drawing/2014/main" id="{CEBC10AD-BF78-DD4F-A277-BE99CD6E76EA}"/>
                  </a:ext>
                </a:extLst>
              </p:cNvPr>
              <p:cNvSpPr/>
              <p:nvPr/>
            </p:nvSpPr>
            <p:spPr bwMode="auto">
              <a:xfrm>
                <a:off x="10693395" y="264874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58" name="Oval 785">
                <a:extLst>
                  <a:ext uri="{FF2B5EF4-FFF2-40B4-BE49-F238E27FC236}">
                    <a16:creationId xmlns:a16="http://schemas.microsoft.com/office/drawing/2014/main" id="{8F06AED4-DD1E-6F47-9835-C415EB1837D5}"/>
                  </a:ext>
                </a:extLst>
              </p:cNvPr>
              <p:cNvSpPr/>
              <p:nvPr/>
            </p:nvSpPr>
            <p:spPr bwMode="auto">
              <a:xfrm>
                <a:off x="10991051" y="24796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59" name="Oval 786">
                <a:extLst>
                  <a:ext uri="{FF2B5EF4-FFF2-40B4-BE49-F238E27FC236}">
                    <a16:creationId xmlns:a16="http://schemas.microsoft.com/office/drawing/2014/main" id="{7A3B9D1A-DE59-A44D-8779-EF1B5CE13912}"/>
                  </a:ext>
                </a:extLst>
              </p:cNvPr>
              <p:cNvSpPr/>
              <p:nvPr/>
            </p:nvSpPr>
            <p:spPr bwMode="auto">
              <a:xfrm>
                <a:off x="10376689" y="24891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60" name="Oval 787">
                <a:extLst>
                  <a:ext uri="{FF2B5EF4-FFF2-40B4-BE49-F238E27FC236}">
                    <a16:creationId xmlns:a16="http://schemas.microsoft.com/office/drawing/2014/main" id="{DDDC4E1F-F7FA-824B-B3AC-873EC9D8CF18}"/>
                  </a:ext>
                </a:extLst>
              </p:cNvPr>
              <p:cNvSpPr/>
              <p:nvPr/>
            </p:nvSpPr>
            <p:spPr bwMode="auto">
              <a:xfrm>
                <a:off x="10426695" y="24725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61" name="Oval 788">
                <a:extLst>
                  <a:ext uri="{FF2B5EF4-FFF2-40B4-BE49-F238E27FC236}">
                    <a16:creationId xmlns:a16="http://schemas.microsoft.com/office/drawing/2014/main" id="{560DF967-DB76-2A40-8759-4C4E92A96E7F}"/>
                  </a:ext>
                </a:extLst>
              </p:cNvPr>
              <p:cNvSpPr/>
              <p:nvPr/>
            </p:nvSpPr>
            <p:spPr bwMode="auto">
              <a:xfrm>
                <a:off x="10476701" y="238918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62" name="Oval 789">
                <a:extLst>
                  <a:ext uri="{FF2B5EF4-FFF2-40B4-BE49-F238E27FC236}">
                    <a16:creationId xmlns:a16="http://schemas.microsoft.com/office/drawing/2014/main" id="{3ADC359B-93B4-1F45-A206-C1200FD4A0A4}"/>
                  </a:ext>
                </a:extLst>
              </p:cNvPr>
              <p:cNvSpPr/>
              <p:nvPr/>
            </p:nvSpPr>
            <p:spPr bwMode="auto">
              <a:xfrm>
                <a:off x="10493370" y="24344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63" name="Oval 790">
                <a:extLst>
                  <a:ext uri="{FF2B5EF4-FFF2-40B4-BE49-F238E27FC236}">
                    <a16:creationId xmlns:a16="http://schemas.microsoft.com/office/drawing/2014/main" id="{7E9734ED-9763-4041-9030-C3F772DC746C}"/>
                  </a:ext>
                </a:extLst>
              </p:cNvPr>
              <p:cNvSpPr/>
              <p:nvPr/>
            </p:nvSpPr>
            <p:spPr bwMode="auto">
              <a:xfrm>
                <a:off x="10557664" y="243205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64" name="Oval 791">
                <a:extLst>
                  <a:ext uri="{FF2B5EF4-FFF2-40B4-BE49-F238E27FC236}">
                    <a16:creationId xmlns:a16="http://schemas.microsoft.com/office/drawing/2014/main" id="{BD96A972-1E4F-0746-8343-D8884660BA66}"/>
                  </a:ext>
                </a:extLst>
              </p:cNvPr>
              <p:cNvSpPr/>
              <p:nvPr/>
            </p:nvSpPr>
            <p:spPr bwMode="auto">
              <a:xfrm>
                <a:off x="10610051" y="23296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65" name="Oval 792">
                <a:extLst>
                  <a:ext uri="{FF2B5EF4-FFF2-40B4-BE49-F238E27FC236}">
                    <a16:creationId xmlns:a16="http://schemas.microsoft.com/office/drawing/2014/main" id="{AFE03E30-5B07-E44C-B7AA-9A4B0B9E6F8A}"/>
                  </a:ext>
                </a:extLst>
              </p:cNvPr>
              <p:cNvSpPr/>
              <p:nvPr/>
            </p:nvSpPr>
            <p:spPr bwMode="auto">
              <a:xfrm>
                <a:off x="10641007" y="234632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66" name="Oval 793">
                <a:extLst>
                  <a:ext uri="{FF2B5EF4-FFF2-40B4-BE49-F238E27FC236}">
                    <a16:creationId xmlns:a16="http://schemas.microsoft.com/office/drawing/2014/main" id="{D68AFC5F-6632-C941-8ABA-386345237722}"/>
                  </a:ext>
                </a:extLst>
              </p:cNvPr>
              <p:cNvSpPr/>
              <p:nvPr/>
            </p:nvSpPr>
            <p:spPr bwMode="auto">
              <a:xfrm>
                <a:off x="10769595" y="23296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67" name="Oval 794">
                <a:extLst>
                  <a:ext uri="{FF2B5EF4-FFF2-40B4-BE49-F238E27FC236}">
                    <a16:creationId xmlns:a16="http://schemas.microsoft.com/office/drawing/2014/main" id="{5550D5A1-578E-CF47-A6AD-3A1FD1A007E7}"/>
                  </a:ext>
                </a:extLst>
              </p:cNvPr>
              <p:cNvSpPr/>
              <p:nvPr/>
            </p:nvSpPr>
            <p:spPr bwMode="auto">
              <a:xfrm>
                <a:off x="10686251" y="226059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68" name="Oval 795">
                <a:extLst>
                  <a:ext uri="{FF2B5EF4-FFF2-40B4-BE49-F238E27FC236}">
                    <a16:creationId xmlns:a16="http://schemas.microsoft.com/office/drawing/2014/main" id="{17995943-CA5E-0E48-A6C8-38A69BD8E66C}"/>
                  </a:ext>
                </a:extLst>
              </p:cNvPr>
              <p:cNvSpPr/>
              <p:nvPr/>
            </p:nvSpPr>
            <p:spPr bwMode="auto">
              <a:xfrm>
                <a:off x="10764832" y="215106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69" name="Oval 796">
                <a:extLst>
                  <a:ext uri="{FF2B5EF4-FFF2-40B4-BE49-F238E27FC236}">
                    <a16:creationId xmlns:a16="http://schemas.microsoft.com/office/drawing/2014/main" id="{7C0BA41A-8E9A-F44C-B220-28F4C52925D5}"/>
                  </a:ext>
                </a:extLst>
              </p:cNvPr>
              <p:cNvSpPr/>
              <p:nvPr/>
            </p:nvSpPr>
            <p:spPr bwMode="auto">
              <a:xfrm>
                <a:off x="10914851" y="211058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70" name="Oval 797">
                <a:extLst>
                  <a:ext uri="{FF2B5EF4-FFF2-40B4-BE49-F238E27FC236}">
                    <a16:creationId xmlns:a16="http://schemas.microsoft.com/office/drawing/2014/main" id="{98595C4E-961D-EA4E-BFB8-39616BD9E090}"/>
                  </a:ext>
                </a:extLst>
              </p:cNvPr>
              <p:cNvSpPr/>
              <p:nvPr/>
            </p:nvSpPr>
            <p:spPr bwMode="auto">
              <a:xfrm>
                <a:off x="11067250" y="135572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71" name="Oval 798">
                <a:extLst>
                  <a:ext uri="{FF2B5EF4-FFF2-40B4-BE49-F238E27FC236}">
                    <a16:creationId xmlns:a16="http://schemas.microsoft.com/office/drawing/2014/main" id="{7B870D90-2477-C84A-87FA-01F2478555AB}"/>
                  </a:ext>
                </a:extLst>
              </p:cNvPr>
              <p:cNvSpPr/>
              <p:nvPr/>
            </p:nvSpPr>
            <p:spPr bwMode="auto">
              <a:xfrm>
                <a:off x="11119638" y="174148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72" name="Oval 799">
                <a:extLst>
                  <a:ext uri="{FF2B5EF4-FFF2-40B4-BE49-F238E27FC236}">
                    <a16:creationId xmlns:a16="http://schemas.microsoft.com/office/drawing/2014/main" id="{1DD6E483-F6F4-9A4D-B4F6-7383C2A9E466}"/>
                  </a:ext>
                </a:extLst>
              </p:cNvPr>
              <p:cNvSpPr/>
              <p:nvPr/>
            </p:nvSpPr>
            <p:spPr bwMode="auto">
              <a:xfrm>
                <a:off x="10960094" y="19438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73" name="Oval 800">
                <a:extLst>
                  <a:ext uri="{FF2B5EF4-FFF2-40B4-BE49-F238E27FC236}">
                    <a16:creationId xmlns:a16="http://schemas.microsoft.com/office/drawing/2014/main" id="{3A7924F7-034E-814E-8F14-50AF6CA07D67}"/>
                  </a:ext>
                </a:extLst>
              </p:cNvPr>
              <p:cNvSpPr/>
              <p:nvPr/>
            </p:nvSpPr>
            <p:spPr bwMode="auto">
              <a:xfrm>
                <a:off x="10900562" y="193198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74" name="Oval 801">
                <a:extLst>
                  <a:ext uri="{FF2B5EF4-FFF2-40B4-BE49-F238E27FC236}">
                    <a16:creationId xmlns:a16="http://schemas.microsoft.com/office/drawing/2014/main" id="{9C1F5611-131F-BA49-A951-39F808ED2299}"/>
                  </a:ext>
                </a:extLst>
              </p:cNvPr>
              <p:cNvSpPr/>
              <p:nvPr/>
            </p:nvSpPr>
            <p:spPr bwMode="auto">
              <a:xfrm>
                <a:off x="10698156" y="174386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75" name="Oval 802">
                <a:extLst>
                  <a:ext uri="{FF2B5EF4-FFF2-40B4-BE49-F238E27FC236}">
                    <a16:creationId xmlns:a16="http://schemas.microsoft.com/office/drawing/2014/main" id="{8B208126-1B2D-2742-BC14-4501231C5B91}"/>
                  </a:ext>
                </a:extLst>
              </p:cNvPr>
              <p:cNvSpPr/>
              <p:nvPr/>
            </p:nvSpPr>
            <p:spPr bwMode="auto">
              <a:xfrm>
                <a:off x="10695775" y="181768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76" name="Oval 803">
                <a:extLst>
                  <a:ext uri="{FF2B5EF4-FFF2-40B4-BE49-F238E27FC236}">
                    <a16:creationId xmlns:a16="http://schemas.microsoft.com/office/drawing/2014/main" id="{EA6C3D8F-8185-8D46-9293-E96B8603CF01}"/>
                  </a:ext>
                </a:extLst>
              </p:cNvPr>
              <p:cNvSpPr/>
              <p:nvPr/>
            </p:nvSpPr>
            <p:spPr bwMode="auto">
              <a:xfrm>
                <a:off x="10295725" y="236061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77" name="Oval 804">
                <a:extLst>
                  <a:ext uri="{FF2B5EF4-FFF2-40B4-BE49-F238E27FC236}">
                    <a16:creationId xmlns:a16="http://schemas.microsoft.com/office/drawing/2014/main" id="{F89983B7-5D16-A741-98BE-AC1BA7E67142}"/>
                  </a:ext>
                </a:extLst>
              </p:cNvPr>
              <p:cNvSpPr/>
              <p:nvPr/>
            </p:nvSpPr>
            <p:spPr bwMode="auto">
              <a:xfrm>
                <a:off x="10262387" y="230346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78" name="Oval 805">
                <a:extLst>
                  <a:ext uri="{FF2B5EF4-FFF2-40B4-BE49-F238E27FC236}">
                    <a16:creationId xmlns:a16="http://schemas.microsoft.com/office/drawing/2014/main" id="{F28F36BF-6CA5-5F41-A87F-8FB3DC56E86D}"/>
                  </a:ext>
                </a:extLst>
              </p:cNvPr>
              <p:cNvSpPr/>
              <p:nvPr/>
            </p:nvSpPr>
            <p:spPr bwMode="auto">
              <a:xfrm>
                <a:off x="10212381" y="2239169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79" name="Oval 806">
                <a:extLst>
                  <a:ext uri="{FF2B5EF4-FFF2-40B4-BE49-F238E27FC236}">
                    <a16:creationId xmlns:a16="http://schemas.microsoft.com/office/drawing/2014/main" id="{758A0E7A-E739-B743-810F-3E7E3A2CB835}"/>
                  </a:ext>
                </a:extLst>
              </p:cNvPr>
              <p:cNvSpPr/>
              <p:nvPr/>
            </p:nvSpPr>
            <p:spPr bwMode="auto">
              <a:xfrm>
                <a:off x="10176662" y="22296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80" name="Oval 807">
                <a:extLst>
                  <a:ext uri="{FF2B5EF4-FFF2-40B4-BE49-F238E27FC236}">
                    <a16:creationId xmlns:a16="http://schemas.microsoft.com/office/drawing/2014/main" id="{9F783D92-A044-5149-A33A-FC3D424CD588}"/>
                  </a:ext>
                </a:extLst>
              </p:cNvPr>
              <p:cNvSpPr/>
              <p:nvPr/>
            </p:nvSpPr>
            <p:spPr bwMode="auto">
              <a:xfrm>
                <a:off x="10043312" y="211058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81" name="Oval 808">
                <a:extLst>
                  <a:ext uri="{FF2B5EF4-FFF2-40B4-BE49-F238E27FC236}">
                    <a16:creationId xmlns:a16="http://schemas.microsoft.com/office/drawing/2014/main" id="{85092B7E-76AE-7542-AA59-56BA543D7797}"/>
                  </a:ext>
                </a:extLst>
              </p:cNvPr>
              <p:cNvSpPr/>
              <p:nvPr/>
            </p:nvSpPr>
            <p:spPr bwMode="auto">
              <a:xfrm>
                <a:off x="10207618" y="197723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82" name="Oval 809">
                <a:extLst>
                  <a:ext uri="{FF2B5EF4-FFF2-40B4-BE49-F238E27FC236}">
                    <a16:creationId xmlns:a16="http://schemas.microsoft.com/office/drawing/2014/main" id="{71EC57BC-FEA4-8F43-8A72-E7971A325880}"/>
                  </a:ext>
                </a:extLst>
              </p:cNvPr>
              <p:cNvSpPr/>
              <p:nvPr/>
            </p:nvSpPr>
            <p:spPr bwMode="auto">
              <a:xfrm>
                <a:off x="10209999" y="2089150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83" name="Oval 810">
                <a:extLst>
                  <a:ext uri="{FF2B5EF4-FFF2-40B4-BE49-F238E27FC236}">
                    <a16:creationId xmlns:a16="http://schemas.microsoft.com/office/drawing/2014/main" id="{6E236684-86B5-8B4C-BC05-45C26777752A}"/>
                  </a:ext>
                </a:extLst>
              </p:cNvPr>
              <p:cNvSpPr/>
              <p:nvPr/>
            </p:nvSpPr>
            <p:spPr bwMode="auto">
              <a:xfrm>
                <a:off x="10312393" y="196056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84" name="Oval 811">
                <a:extLst>
                  <a:ext uri="{FF2B5EF4-FFF2-40B4-BE49-F238E27FC236}">
                    <a16:creationId xmlns:a16="http://schemas.microsoft.com/office/drawing/2014/main" id="{22B541E2-D59B-7843-B2AB-BC5BC0092086}"/>
                  </a:ext>
                </a:extLst>
              </p:cNvPr>
              <p:cNvSpPr/>
              <p:nvPr/>
            </p:nvSpPr>
            <p:spPr bwMode="auto">
              <a:xfrm>
                <a:off x="10398118" y="199628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85" name="Oval 812">
                <a:extLst>
                  <a:ext uri="{FF2B5EF4-FFF2-40B4-BE49-F238E27FC236}">
                    <a16:creationId xmlns:a16="http://schemas.microsoft.com/office/drawing/2014/main" id="{5A261057-F5B1-6540-8CFE-783DB792182D}"/>
                  </a:ext>
                </a:extLst>
              </p:cNvPr>
              <p:cNvSpPr/>
              <p:nvPr/>
            </p:nvSpPr>
            <p:spPr bwMode="auto">
              <a:xfrm>
                <a:off x="10412405" y="210105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86" name="Oval 813">
                <a:extLst>
                  <a:ext uri="{FF2B5EF4-FFF2-40B4-BE49-F238E27FC236}">
                    <a16:creationId xmlns:a16="http://schemas.microsoft.com/office/drawing/2014/main" id="{D37A2794-29A8-5640-BC34-17FA6A2C46C6}"/>
                  </a:ext>
                </a:extLst>
              </p:cNvPr>
              <p:cNvSpPr/>
              <p:nvPr/>
            </p:nvSpPr>
            <p:spPr bwMode="auto">
              <a:xfrm>
                <a:off x="10371924" y="220821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87" name="Oval 814">
                <a:extLst>
                  <a:ext uri="{FF2B5EF4-FFF2-40B4-BE49-F238E27FC236}">
                    <a16:creationId xmlns:a16="http://schemas.microsoft.com/office/drawing/2014/main" id="{F6806EB1-9891-5149-BC38-B3B5FF8B775A}"/>
                  </a:ext>
                </a:extLst>
              </p:cNvPr>
              <p:cNvSpPr/>
              <p:nvPr/>
            </p:nvSpPr>
            <p:spPr bwMode="auto">
              <a:xfrm>
                <a:off x="10426693" y="219392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88" name="Oval 815">
                <a:extLst>
                  <a:ext uri="{FF2B5EF4-FFF2-40B4-BE49-F238E27FC236}">
                    <a16:creationId xmlns:a16="http://schemas.microsoft.com/office/drawing/2014/main" id="{F2EDF2A5-321C-C24A-ABD9-0FBDC588A40C}"/>
                  </a:ext>
                </a:extLst>
              </p:cNvPr>
              <p:cNvSpPr/>
              <p:nvPr/>
            </p:nvSpPr>
            <p:spPr bwMode="auto">
              <a:xfrm>
                <a:off x="10486224" y="214868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89" name="Oval 816">
                <a:extLst>
                  <a:ext uri="{FF2B5EF4-FFF2-40B4-BE49-F238E27FC236}">
                    <a16:creationId xmlns:a16="http://schemas.microsoft.com/office/drawing/2014/main" id="{0E8F02DA-69B5-1D46-9FDA-48CDA0B783F3}"/>
                  </a:ext>
                </a:extLst>
              </p:cNvPr>
              <p:cNvSpPr/>
              <p:nvPr/>
            </p:nvSpPr>
            <p:spPr bwMode="auto">
              <a:xfrm>
                <a:off x="10505274" y="227250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90" name="Oval 817">
                <a:extLst>
                  <a:ext uri="{FF2B5EF4-FFF2-40B4-BE49-F238E27FC236}">
                    <a16:creationId xmlns:a16="http://schemas.microsoft.com/office/drawing/2014/main" id="{1F62FAAA-FE33-CF48-81C6-2C238BEE641E}"/>
                  </a:ext>
                </a:extLst>
              </p:cNvPr>
              <p:cNvSpPr/>
              <p:nvPr/>
            </p:nvSpPr>
            <p:spPr bwMode="auto">
              <a:xfrm>
                <a:off x="7534275" y="2171700"/>
                <a:ext cx="438150" cy="438150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372" rIns="0" bIns="34372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7269"/>
                <a:endParaRPr lang="en-US" sz="1031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91" name="Rectangle 818">
                <a:extLst>
                  <a:ext uri="{FF2B5EF4-FFF2-40B4-BE49-F238E27FC236}">
                    <a16:creationId xmlns:a16="http://schemas.microsoft.com/office/drawing/2014/main" id="{E4E70722-9DA6-F846-A591-C3F6EF8AF2AF}"/>
                  </a:ext>
                </a:extLst>
              </p:cNvPr>
              <p:cNvSpPr/>
              <p:nvPr/>
            </p:nvSpPr>
            <p:spPr>
              <a:xfrm>
                <a:off x="11378885" y="5848152"/>
                <a:ext cx="582381" cy="478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3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492" name="Rectangle 819">
                <a:extLst>
                  <a:ext uri="{FF2B5EF4-FFF2-40B4-BE49-F238E27FC236}">
                    <a16:creationId xmlns:a16="http://schemas.microsoft.com/office/drawing/2014/main" id="{3E9E7830-6D07-E74C-BBAA-5571DBD3F35A}"/>
                  </a:ext>
                </a:extLst>
              </p:cNvPr>
              <p:cNvSpPr/>
              <p:nvPr/>
            </p:nvSpPr>
            <p:spPr>
              <a:xfrm>
                <a:off x="10540683" y="5848155"/>
                <a:ext cx="582381" cy="478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2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493" name="Rectangle 820">
                <a:extLst>
                  <a:ext uri="{FF2B5EF4-FFF2-40B4-BE49-F238E27FC236}">
                    <a16:creationId xmlns:a16="http://schemas.microsoft.com/office/drawing/2014/main" id="{554B903E-6A15-1441-99B3-EB5B66EB580B}"/>
                  </a:ext>
                </a:extLst>
              </p:cNvPr>
              <p:cNvSpPr/>
              <p:nvPr/>
            </p:nvSpPr>
            <p:spPr>
              <a:xfrm>
                <a:off x="9717729" y="5848155"/>
                <a:ext cx="582381" cy="478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1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494" name="Rectangle 821">
                <a:extLst>
                  <a:ext uri="{FF2B5EF4-FFF2-40B4-BE49-F238E27FC236}">
                    <a16:creationId xmlns:a16="http://schemas.microsoft.com/office/drawing/2014/main" id="{B732CBBB-007D-AE49-862B-0FADF5B2F48A}"/>
                  </a:ext>
                </a:extLst>
              </p:cNvPr>
              <p:cNvSpPr/>
              <p:nvPr/>
            </p:nvSpPr>
            <p:spPr>
              <a:xfrm>
                <a:off x="8894769" y="5848155"/>
                <a:ext cx="582381" cy="478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0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495" name="Rectangle 822">
                <a:extLst>
                  <a:ext uri="{FF2B5EF4-FFF2-40B4-BE49-F238E27FC236}">
                    <a16:creationId xmlns:a16="http://schemas.microsoft.com/office/drawing/2014/main" id="{71DB4C63-370F-514A-A552-B6DB2CE0B0D2}"/>
                  </a:ext>
                </a:extLst>
              </p:cNvPr>
              <p:cNvSpPr/>
              <p:nvPr/>
            </p:nvSpPr>
            <p:spPr>
              <a:xfrm>
                <a:off x="8044011" y="5848155"/>
                <a:ext cx="637968" cy="478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-1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496" name="Rectangle 823">
                <a:extLst>
                  <a:ext uri="{FF2B5EF4-FFF2-40B4-BE49-F238E27FC236}">
                    <a16:creationId xmlns:a16="http://schemas.microsoft.com/office/drawing/2014/main" id="{C547018F-33B9-2A42-8E2A-2CA8E1FB7413}"/>
                  </a:ext>
                </a:extLst>
              </p:cNvPr>
              <p:cNvSpPr/>
              <p:nvPr/>
            </p:nvSpPr>
            <p:spPr>
              <a:xfrm>
                <a:off x="7213433" y="5848155"/>
                <a:ext cx="637968" cy="478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-2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497" name="Rectangle 824">
                <a:extLst>
                  <a:ext uri="{FF2B5EF4-FFF2-40B4-BE49-F238E27FC236}">
                    <a16:creationId xmlns:a16="http://schemas.microsoft.com/office/drawing/2014/main" id="{735AEE1B-6BF9-6A4D-BAEA-2385645BEF07}"/>
                  </a:ext>
                </a:extLst>
              </p:cNvPr>
              <p:cNvSpPr/>
              <p:nvPr/>
            </p:nvSpPr>
            <p:spPr>
              <a:xfrm>
                <a:off x="6382855" y="5848155"/>
                <a:ext cx="637968" cy="478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-3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498" name="Rectangle 825">
                <a:extLst>
                  <a:ext uri="{FF2B5EF4-FFF2-40B4-BE49-F238E27FC236}">
                    <a16:creationId xmlns:a16="http://schemas.microsoft.com/office/drawing/2014/main" id="{F8CB50D9-B1B1-1B49-BED7-8189334EA27A}"/>
                  </a:ext>
                </a:extLst>
              </p:cNvPr>
              <p:cNvSpPr/>
              <p:nvPr/>
            </p:nvSpPr>
            <p:spPr>
              <a:xfrm>
                <a:off x="6207591" y="5688130"/>
                <a:ext cx="637968" cy="478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-4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499" name="Rectangle 826">
                <a:extLst>
                  <a:ext uri="{FF2B5EF4-FFF2-40B4-BE49-F238E27FC236}">
                    <a16:creationId xmlns:a16="http://schemas.microsoft.com/office/drawing/2014/main" id="{94AE19F1-F77A-AE48-9789-A8844E3A9309}"/>
                  </a:ext>
                </a:extLst>
              </p:cNvPr>
              <p:cNvSpPr/>
              <p:nvPr/>
            </p:nvSpPr>
            <p:spPr>
              <a:xfrm>
                <a:off x="6207591" y="5078531"/>
                <a:ext cx="637968" cy="478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-3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00" name="Rectangle 827">
                <a:extLst>
                  <a:ext uri="{FF2B5EF4-FFF2-40B4-BE49-F238E27FC236}">
                    <a16:creationId xmlns:a16="http://schemas.microsoft.com/office/drawing/2014/main" id="{042E6218-0F50-6941-AF6F-16E9DC2D00B2}"/>
                  </a:ext>
                </a:extLst>
              </p:cNvPr>
              <p:cNvSpPr/>
              <p:nvPr/>
            </p:nvSpPr>
            <p:spPr>
              <a:xfrm>
                <a:off x="6207591" y="4449877"/>
                <a:ext cx="637968" cy="478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-2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01" name="Rectangle 828">
                <a:extLst>
                  <a:ext uri="{FF2B5EF4-FFF2-40B4-BE49-F238E27FC236}">
                    <a16:creationId xmlns:a16="http://schemas.microsoft.com/office/drawing/2014/main" id="{EB90B5FB-1517-CA49-BD3F-996D0D58A71B}"/>
                  </a:ext>
                </a:extLst>
              </p:cNvPr>
              <p:cNvSpPr/>
              <p:nvPr/>
            </p:nvSpPr>
            <p:spPr>
              <a:xfrm>
                <a:off x="6207591" y="3825988"/>
                <a:ext cx="637968" cy="478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-1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02" name="Rectangle 829">
                <a:extLst>
                  <a:ext uri="{FF2B5EF4-FFF2-40B4-BE49-F238E27FC236}">
                    <a16:creationId xmlns:a16="http://schemas.microsoft.com/office/drawing/2014/main" id="{93E3884A-FA60-C646-9282-75CF4CED185C}"/>
                  </a:ext>
                </a:extLst>
              </p:cNvPr>
              <p:cNvSpPr/>
              <p:nvPr/>
            </p:nvSpPr>
            <p:spPr>
              <a:xfrm>
                <a:off x="6235386" y="3206859"/>
                <a:ext cx="582381" cy="478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0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03" name="Rectangle 830">
                <a:extLst>
                  <a:ext uri="{FF2B5EF4-FFF2-40B4-BE49-F238E27FC236}">
                    <a16:creationId xmlns:a16="http://schemas.microsoft.com/office/drawing/2014/main" id="{ACB68528-9A4A-3D4A-A681-096AC13D68A8}"/>
                  </a:ext>
                </a:extLst>
              </p:cNvPr>
              <p:cNvSpPr/>
              <p:nvPr/>
            </p:nvSpPr>
            <p:spPr>
              <a:xfrm>
                <a:off x="6235386" y="2587735"/>
                <a:ext cx="582381" cy="478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1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04" name="Rectangle 831">
                <a:extLst>
                  <a:ext uri="{FF2B5EF4-FFF2-40B4-BE49-F238E27FC236}">
                    <a16:creationId xmlns:a16="http://schemas.microsoft.com/office/drawing/2014/main" id="{7224C212-B43B-E541-9834-457500662E82}"/>
                  </a:ext>
                </a:extLst>
              </p:cNvPr>
              <p:cNvSpPr/>
              <p:nvPr/>
            </p:nvSpPr>
            <p:spPr>
              <a:xfrm>
                <a:off x="6235386" y="1978131"/>
                <a:ext cx="582381" cy="478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2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05" name="Rectangle 832">
                <a:extLst>
                  <a:ext uri="{FF2B5EF4-FFF2-40B4-BE49-F238E27FC236}">
                    <a16:creationId xmlns:a16="http://schemas.microsoft.com/office/drawing/2014/main" id="{BC864176-998A-F340-B880-30EBB73F9AAE}"/>
                  </a:ext>
                </a:extLst>
              </p:cNvPr>
              <p:cNvSpPr/>
              <p:nvPr/>
            </p:nvSpPr>
            <p:spPr>
              <a:xfrm>
                <a:off x="6235386" y="1354245"/>
                <a:ext cx="582381" cy="478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3</a:t>
                </a:r>
                <a:endParaRPr lang="en-US" sz="516" dirty="0">
                  <a:latin typeface="Segoe UI"/>
                </a:endParaRPr>
              </a:p>
            </p:txBody>
          </p:sp>
          <p:sp>
            <p:nvSpPr>
              <p:cNvPr id="506" name="Rectangle 833">
                <a:extLst>
                  <a:ext uri="{FF2B5EF4-FFF2-40B4-BE49-F238E27FC236}">
                    <a16:creationId xmlns:a16="http://schemas.microsoft.com/office/drawing/2014/main" id="{6D666DBA-603B-C846-843B-EE4BCA244C68}"/>
                  </a:ext>
                </a:extLst>
              </p:cNvPr>
              <p:cNvSpPr/>
              <p:nvPr/>
            </p:nvSpPr>
            <p:spPr>
              <a:xfrm>
                <a:off x="6235386" y="730356"/>
                <a:ext cx="582381" cy="478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8282"/>
                <a:r>
                  <a:rPr lang="en-US" sz="516" dirty="0">
                    <a:latin typeface="Segoe UI"/>
                    <a:cs typeface="Segoe UI Semilight" panose="020B0402040204020203" pitchFamily="34" charset="0"/>
                  </a:rPr>
                  <a:t>4</a:t>
                </a:r>
                <a:endParaRPr lang="en-US" sz="516" dirty="0"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3123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88;p53">
            <a:extLst>
              <a:ext uri="{FF2B5EF4-FFF2-40B4-BE49-F238E27FC236}">
                <a16:creationId xmlns:a16="http://schemas.microsoft.com/office/drawing/2014/main" id="{4D953A12-5A70-4486-BE1F-4E7A9024E2FF}"/>
              </a:ext>
            </a:extLst>
          </p:cNvPr>
          <p:cNvSpPr/>
          <p:nvPr/>
        </p:nvSpPr>
        <p:spPr>
          <a:xfrm>
            <a:off x="6059978" y="0"/>
            <a:ext cx="3094181" cy="51435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88;p53">
            <a:extLst>
              <a:ext uri="{FF2B5EF4-FFF2-40B4-BE49-F238E27FC236}">
                <a16:creationId xmlns:a16="http://schemas.microsoft.com/office/drawing/2014/main" id="{C00E6EA6-6049-4C0D-B3A0-E47AA24A7A8D}"/>
              </a:ext>
            </a:extLst>
          </p:cNvPr>
          <p:cNvSpPr/>
          <p:nvPr/>
        </p:nvSpPr>
        <p:spPr>
          <a:xfrm>
            <a:off x="-4053" y="0"/>
            <a:ext cx="3042000" cy="5143500"/>
          </a:xfrm>
          <a:prstGeom prst="rect">
            <a:avLst/>
          </a:prstGeom>
          <a:solidFill>
            <a:srgbClr val="EE2424">
              <a:alpha val="6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8;p53">
            <a:extLst>
              <a:ext uri="{FF2B5EF4-FFF2-40B4-BE49-F238E27FC236}">
                <a16:creationId xmlns:a16="http://schemas.microsoft.com/office/drawing/2014/main" id="{59061592-FF0C-446C-86D0-8AC76CE4F86C}"/>
              </a:ext>
            </a:extLst>
          </p:cNvPr>
          <p:cNvSpPr/>
          <p:nvPr/>
        </p:nvSpPr>
        <p:spPr>
          <a:xfrm>
            <a:off x="3037947" y="0"/>
            <a:ext cx="3060031" cy="5143500"/>
          </a:xfrm>
          <a:prstGeom prst="rect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62;p81">
            <a:extLst>
              <a:ext uri="{FF2B5EF4-FFF2-40B4-BE49-F238E27FC236}">
                <a16:creationId xmlns:a16="http://schemas.microsoft.com/office/drawing/2014/main" id="{58F55C84-8162-4AAE-A312-E638E34BF2AE}"/>
              </a:ext>
            </a:extLst>
          </p:cNvPr>
          <p:cNvSpPr txBox="1"/>
          <p:nvPr/>
        </p:nvSpPr>
        <p:spPr>
          <a:xfrm>
            <a:off x="-22084" y="2144218"/>
            <a:ext cx="3044095" cy="85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it-IT" sz="26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tillium Web"/>
                <a:ea typeface="Titillium Web"/>
                <a:cs typeface="Titillium Web"/>
                <a:sym typeface="Titillium Web"/>
              </a:rPr>
              <a:t>Supervised</a:t>
            </a:r>
            <a:endParaRPr sz="26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" name="Google Shape;362;p81">
            <a:extLst>
              <a:ext uri="{FF2B5EF4-FFF2-40B4-BE49-F238E27FC236}">
                <a16:creationId xmlns:a16="http://schemas.microsoft.com/office/drawing/2014/main" id="{3A3709EB-9C89-4365-871A-40802B67DE39}"/>
              </a:ext>
            </a:extLst>
          </p:cNvPr>
          <p:cNvSpPr txBox="1"/>
          <p:nvPr/>
        </p:nvSpPr>
        <p:spPr>
          <a:xfrm>
            <a:off x="3007876" y="2144218"/>
            <a:ext cx="3044095" cy="85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it-IT" sz="26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tillium Web"/>
                <a:ea typeface="Titillium Web"/>
                <a:cs typeface="Titillium Web"/>
                <a:sym typeface="Titillium Web"/>
              </a:rPr>
              <a:t>Unsupervised</a:t>
            </a:r>
            <a:endParaRPr sz="26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7" name="Google Shape;362;p81">
            <a:extLst>
              <a:ext uri="{FF2B5EF4-FFF2-40B4-BE49-F238E27FC236}">
                <a16:creationId xmlns:a16="http://schemas.microsoft.com/office/drawing/2014/main" id="{B6073577-31D0-4B7C-AFE8-2EB77B748149}"/>
              </a:ext>
            </a:extLst>
          </p:cNvPr>
          <p:cNvSpPr txBox="1"/>
          <p:nvPr/>
        </p:nvSpPr>
        <p:spPr>
          <a:xfrm>
            <a:off x="6110064" y="2144218"/>
            <a:ext cx="3044095" cy="85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it-IT" sz="26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tillium Web"/>
                <a:ea typeface="Titillium Web"/>
                <a:cs typeface="Titillium Web"/>
                <a:sym typeface="Titillium Web"/>
              </a:rPr>
              <a:t>Reinforcement</a:t>
            </a:r>
            <a:endParaRPr sz="26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3770967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75;p71">
            <a:extLst>
              <a:ext uri="{FF2B5EF4-FFF2-40B4-BE49-F238E27FC236}">
                <a16:creationId xmlns:a16="http://schemas.microsoft.com/office/drawing/2014/main" id="{CE950B96-D1FC-FD40-885C-979AA7710E48}"/>
              </a:ext>
            </a:extLst>
          </p:cNvPr>
          <p:cNvSpPr txBox="1"/>
          <p:nvPr/>
        </p:nvSpPr>
        <p:spPr>
          <a:xfrm>
            <a:off x="339513" y="2115716"/>
            <a:ext cx="4066727" cy="222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Nel </a:t>
            </a:r>
            <a:r>
              <a:rPr lang="it-IT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supervised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 learning abbiamo degli </a:t>
            </a:r>
            <a:r>
              <a:rPr lang="it-IT" sz="1350" b="1" dirty="0">
                <a:solidFill>
                  <a:srgbClr val="5A6772"/>
                </a:solidFill>
                <a:latin typeface="Titillium Web"/>
                <a:sym typeface="Titillium Web"/>
              </a:rPr>
              <a:t>esempi di coppie input-output realmente misurate,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 che possono essere usate come guida per l’algoritmo di apprendimento supervisionato durante la fase di training.</a:t>
            </a:r>
          </a:p>
          <a:p>
            <a:pPr marR="139700">
              <a:buClr>
                <a:srgbClr val="EE2324"/>
              </a:buClr>
              <a:buSzPts val="1400"/>
            </a:pPr>
            <a:endParaRPr lang="it-IT" sz="1350" i="1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it-IT" sz="1350" b="1" dirty="0">
                <a:solidFill>
                  <a:srgbClr val="5A6772"/>
                </a:solidFill>
                <a:latin typeface="Titillium Web"/>
                <a:sym typeface="Titillium Web"/>
              </a:rPr>
              <a:t>Dividendo in due parti il dataset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 originario possiamo usarne una parte per addestrare il modello e la seconda per </a:t>
            </a:r>
            <a:r>
              <a:rPr lang="it-IT" sz="1350" b="1" dirty="0">
                <a:solidFill>
                  <a:srgbClr val="5A6772"/>
                </a:solidFill>
                <a:latin typeface="Titillium Web"/>
                <a:sym typeface="Titillium Web"/>
              </a:rPr>
              <a:t>validare se il modello stima correttamente i valori richiesti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SUPERVISED LEARNING</a:t>
            </a:r>
          </a:p>
        </p:txBody>
      </p:sp>
      <p:sp>
        <p:nvSpPr>
          <p:cNvPr id="7" name="Google Shape;275;p71">
            <a:extLst>
              <a:ext uri="{FF2B5EF4-FFF2-40B4-BE49-F238E27FC236}">
                <a16:creationId xmlns:a16="http://schemas.microsoft.com/office/drawing/2014/main" id="{33B864D3-D52F-4836-AC9F-BF69009078FD}"/>
              </a:ext>
            </a:extLst>
          </p:cNvPr>
          <p:cNvSpPr txBox="1"/>
          <p:nvPr/>
        </p:nvSpPr>
        <p:spPr>
          <a:xfrm>
            <a:off x="4820739" y="2890471"/>
            <a:ext cx="4203606" cy="222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Il supervised learning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si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divide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sostanzialmente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in due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gruppi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: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342900" marR="139700" indent="-342900">
              <a:buClr>
                <a:srgbClr val="EE2324"/>
              </a:buClr>
              <a:buSzPts val="1400"/>
              <a:buFont typeface="+mj-lt"/>
              <a:buAutoNum type="arabicPeriod"/>
            </a:pP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Regression: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vogliamo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ottenere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una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stima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o una prediction di una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quantità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continua.</a:t>
            </a:r>
          </a:p>
          <a:p>
            <a:pPr marL="342900" marR="139700" indent="-342900">
              <a:buClr>
                <a:srgbClr val="EE2324"/>
              </a:buClr>
              <a:buSzPts val="1400"/>
              <a:buFont typeface="+mj-lt"/>
              <a:buAutoNum type="arabicPeriod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342900" marR="139700" indent="-342900">
              <a:buClr>
                <a:srgbClr val="EE2324"/>
              </a:buClr>
              <a:buSzPts val="1400"/>
              <a:buFont typeface="+mj-lt"/>
              <a:buAutoNum type="arabicPeriod"/>
            </a:pP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Classification: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vogliamo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dividere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le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osservazioni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in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gruppi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o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categorie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  <a:endParaRPr lang="en-US" sz="1350" i="1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66718D0-D63A-8F48-969C-6FCA95962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739" y="200555"/>
            <a:ext cx="4013200" cy="25019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sp>
        <p:nvSpPr>
          <p:cNvPr id="4" name="Google Shape;362;p81">
            <a:extLst>
              <a:ext uri="{FF2B5EF4-FFF2-40B4-BE49-F238E27FC236}">
                <a16:creationId xmlns:a16="http://schemas.microsoft.com/office/drawing/2014/main" id="{91EA455F-DAA9-4484-8454-25FA30C077DA}"/>
              </a:ext>
            </a:extLst>
          </p:cNvPr>
          <p:cNvSpPr txBox="1"/>
          <p:nvPr/>
        </p:nvSpPr>
        <p:spPr>
          <a:xfrm>
            <a:off x="310061" y="1609942"/>
            <a:ext cx="4211174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Supervised</a:t>
            </a:r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 Learning</a:t>
            </a:r>
          </a:p>
        </p:txBody>
      </p:sp>
      <p:pic>
        <p:nvPicPr>
          <p:cNvPr id="5" name="Google Shape;259;p36">
            <a:extLst>
              <a:ext uri="{FF2B5EF4-FFF2-40B4-BE49-F238E27FC236}">
                <a16:creationId xmlns:a16="http://schemas.microsoft.com/office/drawing/2014/main" id="{89A9E4B9-49A8-4AF2-972C-55AD4DECBD89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6" t="9486" r="23145" b="12180"/>
          <a:stretch/>
        </p:blipFill>
        <p:spPr>
          <a:xfrm>
            <a:off x="339513" y="935110"/>
            <a:ext cx="427345" cy="592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6668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75;p71">
            <a:extLst>
              <a:ext uri="{FF2B5EF4-FFF2-40B4-BE49-F238E27FC236}">
                <a16:creationId xmlns:a16="http://schemas.microsoft.com/office/drawing/2014/main" id="{CE950B96-D1FC-FD40-885C-979AA7710E48}"/>
              </a:ext>
            </a:extLst>
          </p:cNvPr>
          <p:cNvSpPr txBox="1"/>
          <p:nvPr/>
        </p:nvSpPr>
        <p:spPr>
          <a:xfrm>
            <a:off x="339513" y="2077616"/>
            <a:ext cx="4203606" cy="222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Si parla di </a:t>
            </a:r>
            <a:r>
              <a:rPr lang="it-IT" sz="1350" b="1" dirty="0" err="1">
                <a:solidFill>
                  <a:srgbClr val="5A6772"/>
                </a:solidFill>
                <a:latin typeface="Titillium Web"/>
                <a:sym typeface="Titillium Web"/>
              </a:rPr>
              <a:t>unsupervised</a:t>
            </a:r>
            <a:r>
              <a:rPr lang="it-IT" sz="1350" b="1" dirty="0">
                <a:solidFill>
                  <a:srgbClr val="5A6772"/>
                </a:solidFill>
                <a:latin typeface="Titillium Web"/>
                <a:sym typeface="Titillium Web"/>
              </a:rPr>
              <a:t> learning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 se non abbiamo dati sull’output desiderato. L’obbiettivo principale in questo caso è </a:t>
            </a:r>
            <a:r>
              <a:rPr lang="it-IT" sz="1350" b="1" dirty="0">
                <a:solidFill>
                  <a:srgbClr val="5A6772"/>
                </a:solidFill>
                <a:latin typeface="Titillium Web"/>
                <a:sym typeface="Titillium Web"/>
              </a:rPr>
              <a:t>trovare dei pattern 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all’interno dei dati disponibili.</a:t>
            </a:r>
          </a:p>
          <a:p>
            <a:pPr marR="139700">
              <a:buClr>
                <a:srgbClr val="EE2324"/>
              </a:buClr>
              <a:buSzPts val="1400"/>
            </a:pPr>
            <a:endParaRPr lang="it-IT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R="139700">
              <a:buClr>
                <a:srgbClr val="EE2324"/>
              </a:buClr>
              <a:buSzPts val="1400"/>
            </a:pP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Per validare questi tipi di modelli è necessario usare delle </a:t>
            </a:r>
            <a:r>
              <a:rPr lang="it-IT" sz="1350" b="1" dirty="0">
                <a:solidFill>
                  <a:srgbClr val="5A6772"/>
                </a:solidFill>
                <a:latin typeface="Titillium Web"/>
                <a:sym typeface="Titillium Web"/>
              </a:rPr>
              <a:t>tecniche di valutazione della qualità dei pattern 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riconosciuti. Per questo motivo spesso si ha bisogno di ricorrere a </a:t>
            </a:r>
            <a:r>
              <a:rPr lang="it-IT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riparametrizzazioni</a:t>
            </a:r>
            <a:r>
              <a:rPr lang="it-IT" sz="1350" dirty="0">
                <a:solidFill>
                  <a:srgbClr val="5A6772"/>
                </a:solidFill>
                <a:latin typeface="Titillium Web"/>
                <a:sym typeface="Titillium Web"/>
              </a:rPr>
              <a:t> del modello prima di ottenere dei risultati accettabili.</a:t>
            </a: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A4867CEA-B337-6441-A6F0-7A5989329AA9}"/>
              </a:ext>
            </a:extLst>
          </p:cNvPr>
          <p:cNvSpPr txBox="1"/>
          <p:nvPr/>
        </p:nvSpPr>
        <p:spPr>
          <a:xfrm>
            <a:off x="360825" y="395205"/>
            <a:ext cx="3881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000" dirty="0">
                <a:solidFill>
                  <a:srgbClr val="EE2324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UNSUPERVISED LEARNING</a:t>
            </a:r>
          </a:p>
        </p:txBody>
      </p:sp>
      <p:sp>
        <p:nvSpPr>
          <p:cNvPr id="7" name="Google Shape;275;p71">
            <a:extLst>
              <a:ext uri="{FF2B5EF4-FFF2-40B4-BE49-F238E27FC236}">
                <a16:creationId xmlns:a16="http://schemas.microsoft.com/office/drawing/2014/main" id="{33B864D3-D52F-4836-AC9F-BF69009078FD}"/>
              </a:ext>
            </a:extLst>
          </p:cNvPr>
          <p:cNvSpPr txBox="1"/>
          <p:nvPr/>
        </p:nvSpPr>
        <p:spPr>
          <a:xfrm>
            <a:off x="4767212" y="2702456"/>
            <a:ext cx="4203606" cy="2313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139700">
              <a:buClr>
                <a:srgbClr val="EE2324"/>
              </a:buClr>
              <a:buSzPts val="1400"/>
            </a:pP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L’unsupervised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learning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comprende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diverse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tipologie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problemi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,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tra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cui:</a:t>
            </a:r>
          </a:p>
          <a:p>
            <a:pPr marR="139700">
              <a:buClr>
                <a:srgbClr val="EE2324"/>
              </a:buClr>
              <a:buSzPts val="1400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342900" marR="139700" indent="-342900">
              <a:buClr>
                <a:srgbClr val="EE2324"/>
              </a:buClr>
              <a:buSzPts val="1400"/>
              <a:buFont typeface="+mj-lt"/>
              <a:buAutoNum type="arabicPeriod"/>
            </a:pP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Clustering: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vogliamo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raggruppare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le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osservazioni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in un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certo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numero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gruppi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secondo una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misura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di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similarità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</a:p>
          <a:p>
            <a:pPr marL="342900" marR="139700" indent="-342900">
              <a:buClr>
                <a:srgbClr val="EE2324"/>
              </a:buClr>
              <a:buSzPts val="1400"/>
              <a:buFont typeface="+mj-lt"/>
              <a:buAutoNum type="arabicPeriod"/>
            </a:pPr>
            <a:endParaRPr lang="en-US" sz="1350" dirty="0">
              <a:solidFill>
                <a:srgbClr val="5A6772"/>
              </a:solidFill>
              <a:latin typeface="Titillium Web"/>
              <a:sym typeface="Titillium Web"/>
            </a:endParaRPr>
          </a:p>
          <a:p>
            <a:pPr marL="342900" marR="139700" indent="-342900">
              <a:buClr>
                <a:srgbClr val="EE2324"/>
              </a:buClr>
              <a:buSzPts val="1400"/>
              <a:buFont typeface="+mj-lt"/>
              <a:buAutoNum type="arabicPeriod"/>
            </a:pPr>
            <a:r>
              <a:rPr lang="en-US" sz="1350" b="1" dirty="0">
                <a:solidFill>
                  <a:srgbClr val="5A6772"/>
                </a:solidFill>
                <a:latin typeface="Titillium Web"/>
                <a:sym typeface="Titillium Web"/>
              </a:rPr>
              <a:t>Generative models: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vogliamo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generare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nuovi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dati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coerenti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 al dataset di </a:t>
            </a:r>
            <a:r>
              <a:rPr lang="en-US" sz="1350" dirty="0" err="1">
                <a:solidFill>
                  <a:srgbClr val="5A6772"/>
                </a:solidFill>
                <a:latin typeface="Titillium Web"/>
                <a:sym typeface="Titillium Web"/>
              </a:rPr>
              <a:t>partenza</a:t>
            </a:r>
            <a:r>
              <a:rPr lang="en-US" sz="1350" dirty="0">
                <a:solidFill>
                  <a:srgbClr val="5A6772"/>
                </a:solidFill>
                <a:latin typeface="Titillium Web"/>
                <a:sym typeface="Titillium Web"/>
              </a:rPr>
              <a:t>.</a:t>
            </a:r>
            <a:endParaRPr lang="en-US" sz="1350" i="1" dirty="0">
              <a:solidFill>
                <a:srgbClr val="5A6772"/>
              </a:solidFill>
              <a:latin typeface="Titillium Web"/>
              <a:sym typeface="Titillium Web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0C152CB-BEA7-7C4A-A160-08D7CC42D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965" y="279758"/>
            <a:ext cx="2578100" cy="2413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sp>
        <p:nvSpPr>
          <p:cNvPr id="3" name="Google Shape;362;p81">
            <a:extLst>
              <a:ext uri="{FF2B5EF4-FFF2-40B4-BE49-F238E27FC236}">
                <a16:creationId xmlns:a16="http://schemas.microsoft.com/office/drawing/2014/main" id="{FF1BE29A-AE64-4604-90C9-C5A2DC125F75}"/>
              </a:ext>
            </a:extLst>
          </p:cNvPr>
          <p:cNvSpPr txBox="1"/>
          <p:nvPr/>
        </p:nvSpPr>
        <p:spPr>
          <a:xfrm>
            <a:off x="310061" y="1609942"/>
            <a:ext cx="4211174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600" b="1" dirty="0" err="1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Unsupervised</a:t>
            </a:r>
            <a:r>
              <a:rPr lang="it-IT" sz="2600" b="1" dirty="0">
                <a:solidFill>
                  <a:srgbClr val="EE2324"/>
                </a:solidFill>
                <a:latin typeface="Titillium Web"/>
                <a:ea typeface="Titillium Web"/>
                <a:cs typeface="Titillium Web"/>
                <a:sym typeface="Titillium Web"/>
              </a:rPr>
              <a:t> Learning</a:t>
            </a:r>
          </a:p>
        </p:txBody>
      </p:sp>
      <p:pic>
        <p:nvPicPr>
          <p:cNvPr id="4" name="Google Shape;259;p36">
            <a:extLst>
              <a:ext uri="{FF2B5EF4-FFF2-40B4-BE49-F238E27FC236}">
                <a16:creationId xmlns:a16="http://schemas.microsoft.com/office/drawing/2014/main" id="{C5D7947E-9E7B-44A2-B4D4-24707391BF15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6" t="9486" r="23145" b="12180"/>
          <a:stretch/>
        </p:blipFill>
        <p:spPr>
          <a:xfrm>
            <a:off x="339513" y="935110"/>
            <a:ext cx="427345" cy="592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881417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35FB736AC5EF40A8A42C677C8353F7" ma:contentTypeVersion="2" ma:contentTypeDescription="Create a new document." ma:contentTypeScope="" ma:versionID="adedd67d5bec0acac298613b83722f74">
  <xsd:schema xmlns:xsd="http://www.w3.org/2001/XMLSchema" xmlns:xs="http://www.w3.org/2001/XMLSchema" xmlns:p="http://schemas.microsoft.com/office/2006/metadata/properties" xmlns:ns2="5e1f2556-254e-4a37-b5d4-40b994754c44" targetNamespace="http://schemas.microsoft.com/office/2006/metadata/properties" ma:root="true" ma:fieldsID="0a154020125524642b98608c06210db6" ns2:_="">
    <xsd:import namespace="5e1f2556-254e-4a37-b5d4-40b994754c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1f2556-254e-4a37-b5d4-40b994754c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19D4FF-4209-4A95-ADA6-44E5F2DA052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4699CF2-EEBD-49E1-9620-7425F3623E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93E707-F3E0-42BB-8BBE-968D7DE349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1f2556-254e-4a37-b5d4-40b994754c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5057</TotalTime>
  <Words>2717</Words>
  <Application>Microsoft Office PowerPoint</Application>
  <PresentationFormat>Presentazione su schermo (16:9)</PresentationFormat>
  <Paragraphs>427</Paragraphs>
  <Slides>34</Slides>
  <Notes>33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4" baseType="lpstr">
      <vt:lpstr>Titillium Web</vt:lpstr>
      <vt:lpstr>Titillium Web SemiBold</vt:lpstr>
      <vt:lpstr>Titillium</vt:lpstr>
      <vt:lpstr>Arial</vt:lpstr>
      <vt:lpstr>Cambria Math</vt:lpstr>
      <vt:lpstr>Segoe UI</vt:lpstr>
      <vt:lpstr>Berlin Sans FB</vt:lpstr>
      <vt:lpstr>Wingdings</vt:lpstr>
      <vt:lpstr>Segoe UI Semilight</vt:lpstr>
      <vt:lpstr>Simple Light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>Reti SpA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IFTS agro-alimentare</dc:title>
  <dc:subject>Introduzione al Corso</dc:subject>
  <dc:creator>Andrea Biancini</dc:creator>
  <cp:keywords/>
  <dc:description/>
  <cp:lastModifiedBy>Simone Mazzoleni Ferracini</cp:lastModifiedBy>
  <cp:revision>94</cp:revision>
  <dcterms:modified xsi:type="dcterms:W3CDTF">2020-09-19T09:03:52Z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0x010100E435FB736AC5EF40A8A42C677C8353F7</vt:lpwstr>
  </property>
</Properties>
</file>